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9696" w:type="dxa"/>
        <w:tblLayout w:type="fixed"/>
        <w:tblCellMar>
          <w:left w:w="57" w:type="dxa"/>
          <w:right w:w="57" w:type="dxa"/>
        </w:tblCellMar>
        <w:tblLook w:val="01E0" w:firstRow="1" w:lastRow="1" w:firstColumn="1" w:lastColumn="1" w:noHBand="0" w:noVBand="0"/>
      </w:tblPr>
      <w:tblGrid>
        <w:gridCol w:w="5103"/>
        <w:gridCol w:w="4585"/>
        <w:gridCol w:w="8"/>
      </w:tblGrid>
      <w:tr w:rsidR="00283C2F" w:rsidRPr="0071214D" w14:paraId="4885C29C" w14:textId="77777777" w:rsidTr="00BC5E64">
        <w:trPr>
          <w:gridAfter w:val="1"/>
          <w:wAfter w:w="8" w:type="dxa"/>
          <w:cantSplit/>
          <w:trHeight w:hRule="exact" w:val="28"/>
        </w:trPr>
        <w:tc>
          <w:tcPr>
            <w:tcW w:w="5103" w:type="dxa"/>
            <w:tcMar>
              <w:top w:w="0" w:type="dxa"/>
              <w:right w:w="284" w:type="dxa"/>
            </w:tcMar>
          </w:tcPr>
          <w:p w14:paraId="738122F6" w14:textId="77777777" w:rsidR="00283C2F" w:rsidRPr="0071214D" w:rsidRDefault="00283C2F" w:rsidP="00BA654B">
            <w:bookmarkStart w:id="0" w:name="RecipientFormattedFullAddress" w:colFirst="1" w:colLast="1"/>
          </w:p>
        </w:tc>
        <w:tc>
          <w:tcPr>
            <w:tcW w:w="4585" w:type="dxa"/>
            <w:vMerge w:val="restart"/>
            <w:tcMar>
              <w:left w:w="340" w:type="dxa"/>
            </w:tcMar>
          </w:tcPr>
          <w:p w14:paraId="3C273E17" w14:textId="77777777" w:rsidR="008D5887" w:rsidRPr="0071214D" w:rsidRDefault="008D5887" w:rsidP="000A67FE">
            <w:pPr>
              <w:pStyle w:val="zOawRecipient"/>
            </w:pPr>
          </w:p>
        </w:tc>
      </w:tr>
      <w:tr w:rsidR="00283C2F" w:rsidRPr="005E694D" w14:paraId="06CB0F01" w14:textId="77777777" w:rsidTr="00117D7D">
        <w:trPr>
          <w:gridAfter w:val="1"/>
          <w:wAfter w:w="8" w:type="dxa"/>
          <w:cantSplit/>
          <w:trHeight w:val="2268"/>
        </w:trPr>
        <w:tc>
          <w:tcPr>
            <w:tcW w:w="5103" w:type="dxa"/>
            <w:tcMar>
              <w:top w:w="0" w:type="dxa"/>
              <w:right w:w="284" w:type="dxa"/>
            </w:tcMar>
          </w:tcPr>
          <w:bookmarkEnd w:id="0" w:displacedByCustomXml="next"/>
          <w:sdt>
            <w:sdtPr>
              <w:tag w:val="Contactperson.Address1"/>
              <w:id w:val="1867705176"/>
              <w:placeholder>
                <w:docPart w:val="6EC83D33FF4441BDAC8DA5CE35A180C4"/>
              </w:placeholder>
              <w:dataBinding w:prefixMappings="xmlns:ns='http://schemas.officeatwork.com/CustomXMLPart'" w:xpath="/ns:officeatwork/ns:Contactperson.Address1" w:storeItemID="{A57A8892-710B-4282-9E7C-C79B745C3217}"/>
              <w:text w:multiLine="1"/>
            </w:sdtPr>
            <w:sdtContent>
              <w:p w14:paraId="4E87B4BC" w14:textId="50C12297" w:rsidR="002805F8" w:rsidRPr="005E694D" w:rsidRDefault="005E694D" w:rsidP="00BC7444">
                <w:pPr>
                  <w:pStyle w:val="AbsenderdatenTab"/>
                </w:pPr>
                <w:r w:rsidRPr="005E694D">
                  <w:t>Bernadette Trommer</w:t>
                </w:r>
                <w:r w:rsidRPr="005E694D">
                  <w:br/>
                  <w:t>Kantonale Austauschverantwortliche</w:t>
                </w:r>
                <w:r w:rsidRPr="005E694D">
                  <w:br/>
                  <w:t>Claragraben 132a</w:t>
                </w:r>
                <w:r w:rsidRPr="005E694D">
                  <w:br/>
                  <w:t>CH-4005 Basel</w:t>
                </w:r>
                <w:r w:rsidRPr="005E694D">
                  <w:br/>
                  <w:t xml:space="preserve"> </w:t>
                </w:r>
                <w:r w:rsidRPr="005E694D">
                  <w:br/>
                  <w:t>Tel.:</w:t>
                </w:r>
                <w:r w:rsidRPr="005E694D">
                  <w:tab/>
                  <w:t>+41 61 267 17 78</w:t>
                </w:r>
                <w:r w:rsidRPr="005E694D">
                  <w:br/>
                  <w:t>E-Mail:</w:t>
                </w:r>
                <w:r w:rsidRPr="005E694D">
                  <w:tab/>
                  <w:t>bernadette.trommer@bs.ch</w:t>
                </w:r>
                <w:r w:rsidRPr="005E694D">
                  <w:br/>
                  <w:t>www.pz.bs.ch</w:t>
                </w:r>
              </w:p>
            </w:sdtContent>
          </w:sdt>
          <w:p w14:paraId="472D76E0" w14:textId="77777777" w:rsidR="00377E5E" w:rsidRPr="005E694D" w:rsidRDefault="00377E5E" w:rsidP="00BC7444">
            <w:pPr>
              <w:pStyle w:val="AbsenderdatenTab"/>
            </w:pPr>
          </w:p>
          <w:sdt>
            <w:sdtPr>
              <w:tag w:val="Contactperson.Address2"/>
              <w:id w:val="-744106108"/>
              <w:placeholder>
                <w:docPart w:val="17D035F588F7440DB1181850F62B9151"/>
              </w:placeholder>
              <w:showingPlcHdr/>
              <w:dataBinding w:prefixMappings="xmlns:ns='http://schemas.officeatwork.com/CustomXMLPart'" w:xpath="/ns:officeatwork/ns:Contactperson.Address2" w:storeItemID="{A57A8892-710B-4282-9E7C-C79B745C3217}"/>
              <w:text w:multiLine="1"/>
            </w:sdtPr>
            <w:sdtEndPr/>
            <w:sdtContent>
              <w:p w14:paraId="36363C67" w14:textId="77777777" w:rsidR="00D1459A" w:rsidRPr="005E694D" w:rsidRDefault="004962CD" w:rsidP="00D1459A">
                <w:pPr>
                  <w:pStyle w:val="AbsenderdatenTab"/>
                  <w:rPr>
                    <w:lang w:val="fr-FR"/>
                  </w:rPr>
                </w:pPr>
                <w:r w:rsidRPr="005E694D">
                  <w:rPr>
                    <w:rStyle w:val="Platzhaltertext"/>
                    <w:rFonts w:cs="Arial"/>
                    <w:lang w:val="fr-FR"/>
                  </w:rPr>
                  <w:t xml:space="preserve"> </w:t>
                </w:r>
              </w:p>
            </w:sdtContent>
          </w:sdt>
          <w:p w14:paraId="59B80AC4" w14:textId="77777777" w:rsidR="000D1943" w:rsidRPr="005E694D" w:rsidRDefault="000D1943" w:rsidP="003B012C">
            <w:pPr>
              <w:pStyle w:val="AbsenderdatenTab"/>
              <w:rPr>
                <w:highlight w:val="white"/>
                <w:lang w:val="fr-FR"/>
              </w:rPr>
            </w:pPr>
          </w:p>
        </w:tc>
        <w:tc>
          <w:tcPr>
            <w:tcW w:w="4585" w:type="dxa"/>
            <w:vMerge/>
          </w:tcPr>
          <w:p w14:paraId="0481E8C2" w14:textId="77777777" w:rsidR="00283C2F" w:rsidRPr="005E694D" w:rsidRDefault="00283C2F" w:rsidP="000A67FE">
            <w:pPr>
              <w:pStyle w:val="zOawRecipient"/>
              <w:rPr>
                <w:lang w:val="fr-FR"/>
              </w:rPr>
            </w:pPr>
          </w:p>
        </w:tc>
      </w:tr>
      <w:tr w:rsidR="00F30A73" w:rsidRPr="0071214D" w14:paraId="49756FEC" w14:textId="77777777" w:rsidTr="00EA4A04">
        <w:trPr>
          <w:trHeight w:hRule="exact" w:val="437"/>
        </w:trPr>
        <w:tc>
          <w:tcPr>
            <w:tcW w:w="9696" w:type="dxa"/>
            <w:gridSpan w:val="3"/>
            <w:vAlign w:val="bottom"/>
          </w:tcPr>
          <w:p w14:paraId="370B5981" w14:textId="14470F8B" w:rsidR="00F30A73" w:rsidRPr="0071214D" w:rsidRDefault="00F30A73" w:rsidP="00F30A73">
            <w:r w:rsidRPr="0071214D">
              <w:fldChar w:fldCharType="begin"/>
            </w:r>
            <w:r w:rsidRPr="0071214D">
              <w:instrText xml:space="preserve"> DOCPROPERTY "Department1.City"\*CHARFORMAT </w:instrText>
            </w:r>
            <w:r w:rsidR="00D30560" w:rsidRPr="0071214D">
              <w:instrText>\&lt;OawJumpToField value=0/&gt;</w:instrText>
            </w:r>
            <w:r w:rsidRPr="0071214D">
              <w:fldChar w:fldCharType="separate"/>
            </w:r>
            <w:r w:rsidR="005E694D">
              <w:t>Basel</w:t>
            </w:r>
            <w:r w:rsidRPr="0071214D">
              <w:fldChar w:fldCharType="end"/>
            </w:r>
            <w:r w:rsidRPr="0071214D">
              <w:t xml:space="preserve">, </w:t>
            </w:r>
            <w:r w:rsidRPr="0071214D">
              <w:fldChar w:fldCharType="begin"/>
            </w:r>
            <w:r w:rsidRPr="0071214D">
              <w:instrText xml:space="preserve"> MACROBUTTON docPropertyDateClick </w:instrText>
            </w:r>
            <w:r w:rsidRPr="0071214D">
              <w:fldChar w:fldCharType="begin"/>
            </w:r>
            <w:r w:rsidRPr="0071214D">
              <w:instrText xml:space="preserve"> DOCVARIABLE "Date.Format.Long"\*CHARFORMAT </w:instrText>
            </w:r>
            <w:r w:rsidR="00D30560" w:rsidRPr="0071214D">
              <w:instrText>\&lt;OawJumpToField value=0/&gt;</w:instrText>
            </w:r>
            <w:r w:rsidRPr="0071214D">
              <w:fldChar w:fldCharType="separate"/>
            </w:r>
            <w:r w:rsidR="005E694D">
              <w:instrText>16. April 2026</w:instrText>
            </w:r>
            <w:r w:rsidRPr="0071214D">
              <w:fldChar w:fldCharType="end"/>
            </w:r>
            <w:r w:rsidRPr="0071214D">
              <w:fldChar w:fldCharType="end"/>
            </w:r>
          </w:p>
        </w:tc>
      </w:tr>
    </w:tbl>
    <w:p w14:paraId="39538435" w14:textId="182BEF68" w:rsidR="001F2D58" w:rsidRPr="0071214D" w:rsidRDefault="001E7A9E" w:rsidP="001E7A9E">
      <w:pPr>
        <w:pStyle w:val="Geschaeftsnummer"/>
      </w:pPr>
      <w:r w:rsidRPr="0071214D">
        <w:fldChar w:fldCharType="begin"/>
      </w:r>
      <w:r w:rsidRPr="0071214D">
        <w:instrText xml:space="preserve"> if </w:instrText>
      </w:r>
      <w:r w:rsidRPr="0071214D">
        <w:fldChar w:fldCharType="begin"/>
      </w:r>
      <w:r w:rsidRPr="0071214D">
        <w:instrText xml:space="preserve"> DOCPROPERTY "CustomField.Geschaeftsnr"\*CHARFORMAT \&lt;OawJumpToField value=0/&gt;</w:instrText>
      </w:r>
      <w:r w:rsidRPr="0071214D">
        <w:fldChar w:fldCharType="end"/>
      </w:r>
      <w:r w:rsidRPr="0071214D">
        <w:instrText xml:space="preserve"> = "" "" "</w:instrText>
      </w:r>
    </w:p>
    <w:p w14:paraId="5403A611" w14:textId="688C3429" w:rsidR="001E7A9E" w:rsidRPr="0071214D" w:rsidRDefault="001E7A9E" w:rsidP="001E7A9E">
      <w:pPr>
        <w:pStyle w:val="Geschaeftsnummer"/>
        <w:rPr>
          <w:rStyle w:val="1ptZchn"/>
        </w:rPr>
      </w:pPr>
      <w:r w:rsidRPr="0071214D">
        <w:fldChar w:fldCharType="begin"/>
      </w:r>
      <w:r w:rsidRPr="0071214D">
        <w:instrText xml:space="preserve"> DOCPROPERTY "CustomField.Geschaeftsnr"\*CHARFORMAT \&lt;OawJumpToField value=0/&gt;</w:instrText>
      </w:r>
      <w:r w:rsidRPr="0071214D">
        <w:fldChar w:fldCharType="separate"/>
      </w:r>
      <w:r w:rsidR="009C5C23" w:rsidRPr="0071214D">
        <w:instrText>CustomField.Geschaeftsnr</w:instrText>
      </w:r>
      <w:r w:rsidRPr="0071214D">
        <w:fldChar w:fldCharType="end"/>
      </w:r>
      <w:r w:rsidRPr="0071214D">
        <w:instrText xml:space="preserve">" </w:instrText>
      </w:r>
      <w:r w:rsidR="00C56334" w:rsidRPr="0071214D">
        <w:instrText>\&lt;OawJumpToField value=0/&gt;</w:instrText>
      </w:r>
      <w:r w:rsidRPr="0071214D">
        <w:fldChar w:fldCharType="end"/>
      </w:r>
    </w:p>
    <w:p w14:paraId="2B06B896" w14:textId="77777777" w:rsidR="00BA654B" w:rsidRPr="0071214D" w:rsidRDefault="00BA654B" w:rsidP="00BA654B">
      <w:pPr>
        <w:sectPr w:rsidR="00BA654B" w:rsidRPr="0071214D" w:rsidSect="0071214D">
          <w:headerReference w:type="even" r:id="rId13"/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type w:val="continuous"/>
          <w:pgSz w:w="11906" w:h="16838" w:code="9"/>
          <w:pgMar w:top="2988" w:right="1134" w:bottom="1389" w:left="1247" w:header="567" w:footer="635" w:gutter="0"/>
          <w:cols w:space="708"/>
          <w:docGrid w:linePitch="360"/>
        </w:sectPr>
      </w:pPr>
    </w:p>
    <w:p w14:paraId="3BE4273D" w14:textId="77777777" w:rsidR="00BC7444" w:rsidRPr="0071214D" w:rsidRDefault="00BC7444"/>
    <w:p w14:paraId="3AC21358" w14:textId="77777777" w:rsidR="0071214D" w:rsidRDefault="0071214D" w:rsidP="0071214D">
      <w:pPr>
        <w:autoSpaceDE w:val="0"/>
        <w:autoSpaceDN w:val="0"/>
        <w:rPr>
          <w:rFonts w:cs="Arial"/>
          <w:b/>
          <w:bCs/>
          <w:sz w:val="28"/>
          <w:szCs w:val="28"/>
        </w:rPr>
      </w:pPr>
    </w:p>
    <w:p w14:paraId="426CFC0C" w14:textId="77777777" w:rsidR="0071214D" w:rsidRPr="004A3E91" w:rsidRDefault="0071214D" w:rsidP="0071214D">
      <w:pPr>
        <w:autoSpaceDE w:val="0"/>
        <w:autoSpaceDN w:val="0"/>
        <w:rPr>
          <w:rFonts w:cs="Arial"/>
          <w:b/>
          <w:bCs/>
          <w:sz w:val="28"/>
          <w:szCs w:val="28"/>
        </w:rPr>
      </w:pPr>
      <w:r w:rsidRPr="004A3E91">
        <w:rPr>
          <w:rFonts w:cs="Arial"/>
          <w:b/>
          <w:bCs/>
          <w:sz w:val="28"/>
          <w:szCs w:val="28"/>
        </w:rPr>
        <w:t>Informationen zum Grenzübertritt</w:t>
      </w:r>
    </w:p>
    <w:p w14:paraId="6A0E3378" w14:textId="77777777" w:rsidR="0071214D" w:rsidRPr="004A3E91" w:rsidRDefault="0071214D" w:rsidP="0071214D">
      <w:pPr>
        <w:autoSpaceDE w:val="0"/>
        <w:autoSpaceDN w:val="0"/>
        <w:rPr>
          <w:rFonts w:cs="Arial"/>
        </w:rPr>
      </w:pPr>
    </w:p>
    <w:p w14:paraId="3DD97E00" w14:textId="77777777" w:rsidR="0071214D" w:rsidRPr="004A3E91" w:rsidRDefault="0071214D" w:rsidP="0071214D">
      <w:pPr>
        <w:autoSpaceDE w:val="0"/>
        <w:autoSpaceDN w:val="0"/>
        <w:rPr>
          <w:rFonts w:cs="Arial"/>
        </w:rPr>
      </w:pPr>
      <w:r w:rsidRPr="004A3E91">
        <w:rPr>
          <w:rFonts w:cs="Arial"/>
        </w:rPr>
        <w:t>Seit dem Beitritt der Schweiz zu Schengen ist für den Grenzübertritt vieles einfacher geworden.</w:t>
      </w:r>
    </w:p>
    <w:p w14:paraId="5BC3A60F" w14:textId="77777777" w:rsidR="0071214D" w:rsidRPr="004A3E91" w:rsidRDefault="0071214D" w:rsidP="0071214D">
      <w:pPr>
        <w:autoSpaceDE w:val="0"/>
        <w:autoSpaceDN w:val="0"/>
        <w:rPr>
          <w:rFonts w:cs="Arial"/>
        </w:rPr>
      </w:pPr>
      <w:r w:rsidRPr="004A3E91">
        <w:rPr>
          <w:rFonts w:cs="Arial"/>
        </w:rPr>
        <w:t>Dennoch gilt es, einige Punkte zu beachten:</w:t>
      </w:r>
    </w:p>
    <w:p w14:paraId="7BC6620A" w14:textId="77777777" w:rsidR="0071214D" w:rsidRPr="004A3E91" w:rsidRDefault="0071214D" w:rsidP="0071214D">
      <w:pPr>
        <w:autoSpaceDE w:val="0"/>
        <w:autoSpaceDN w:val="0"/>
        <w:rPr>
          <w:rFonts w:cs="Arial"/>
          <w:b/>
          <w:bCs/>
        </w:rPr>
      </w:pPr>
    </w:p>
    <w:p w14:paraId="04AC1C9D" w14:textId="77777777" w:rsidR="0071214D" w:rsidRPr="004A3E91" w:rsidRDefault="0071214D" w:rsidP="0071214D">
      <w:pPr>
        <w:autoSpaceDE w:val="0"/>
        <w:autoSpaceDN w:val="0"/>
        <w:rPr>
          <w:rFonts w:cs="Arial"/>
          <w:b/>
          <w:bCs/>
        </w:rPr>
      </w:pPr>
      <w:r w:rsidRPr="004A3E91">
        <w:rPr>
          <w:rFonts w:cs="Arial"/>
          <w:b/>
          <w:bCs/>
        </w:rPr>
        <w:t>CH-</w:t>
      </w:r>
      <w:proofErr w:type="spellStart"/>
      <w:r w:rsidRPr="004A3E91">
        <w:rPr>
          <w:rFonts w:cs="Arial"/>
          <w:b/>
          <w:bCs/>
        </w:rPr>
        <w:t>SuS</w:t>
      </w:r>
      <w:proofErr w:type="spellEnd"/>
      <w:r w:rsidRPr="004A3E91">
        <w:rPr>
          <w:rFonts w:cs="Arial"/>
          <w:b/>
          <w:bCs/>
        </w:rPr>
        <w:t>:</w:t>
      </w:r>
    </w:p>
    <w:p w14:paraId="59D253A1" w14:textId="77777777" w:rsidR="0071214D" w:rsidRPr="004A3E91" w:rsidRDefault="0071214D" w:rsidP="0071214D">
      <w:pPr>
        <w:pStyle w:val="Listenabsatz"/>
        <w:numPr>
          <w:ilvl w:val="0"/>
          <w:numId w:val="49"/>
        </w:numPr>
        <w:autoSpaceDE w:val="0"/>
        <w:autoSpaceDN w:val="0"/>
        <w:adjustRightInd w:val="0"/>
        <w:spacing w:after="0" w:line="240" w:lineRule="auto"/>
        <w:rPr>
          <w:rFonts w:ascii="Arial" w:hAnsi="Arial" w:cs="Arial"/>
        </w:rPr>
      </w:pPr>
      <w:r w:rsidRPr="004A3E91">
        <w:rPr>
          <w:rFonts w:ascii="Arial" w:hAnsi="Arial" w:cs="Arial"/>
        </w:rPr>
        <w:t>gültige ID oder Pass (für Frankreich darf der Pass bis zu 5 Jahren abgelaufen sein, für Deutschland 1 Jahr)</w:t>
      </w:r>
    </w:p>
    <w:p w14:paraId="74DF21D9" w14:textId="77777777" w:rsidR="0071214D" w:rsidRPr="004A3E91" w:rsidRDefault="0071214D" w:rsidP="0071214D">
      <w:pPr>
        <w:autoSpaceDE w:val="0"/>
        <w:autoSpaceDN w:val="0"/>
        <w:rPr>
          <w:rFonts w:cs="Arial"/>
          <w:b/>
          <w:bCs/>
        </w:rPr>
      </w:pPr>
    </w:p>
    <w:p w14:paraId="2F228449" w14:textId="77777777" w:rsidR="0071214D" w:rsidRPr="004A3E91" w:rsidRDefault="0071214D" w:rsidP="0071214D">
      <w:pPr>
        <w:autoSpaceDE w:val="0"/>
        <w:autoSpaceDN w:val="0"/>
        <w:rPr>
          <w:rFonts w:cs="Arial"/>
          <w:b/>
          <w:bCs/>
        </w:rPr>
      </w:pPr>
      <w:r w:rsidRPr="004A3E91">
        <w:rPr>
          <w:rFonts w:cs="Arial"/>
          <w:b/>
          <w:bCs/>
        </w:rPr>
        <w:t>Ausländer/innen mit Aufenthaltsbewilligung:</w:t>
      </w:r>
    </w:p>
    <w:p w14:paraId="5A39A123" w14:textId="77777777" w:rsidR="0071214D" w:rsidRPr="004A3E91" w:rsidRDefault="0071214D" w:rsidP="0071214D">
      <w:pPr>
        <w:pStyle w:val="Listenabsatz"/>
        <w:numPr>
          <w:ilvl w:val="0"/>
          <w:numId w:val="49"/>
        </w:numPr>
        <w:autoSpaceDE w:val="0"/>
        <w:autoSpaceDN w:val="0"/>
        <w:adjustRightInd w:val="0"/>
        <w:spacing w:after="0" w:line="240" w:lineRule="auto"/>
        <w:rPr>
          <w:rFonts w:ascii="Arial" w:hAnsi="Arial" w:cs="Arial"/>
        </w:rPr>
      </w:pPr>
      <w:r w:rsidRPr="004A3E91">
        <w:rPr>
          <w:rFonts w:ascii="Arial" w:hAnsi="Arial" w:cs="Arial"/>
        </w:rPr>
        <w:t>ein gültiger heimatlicher Pass und die gültige Aufenthaltsbewilligung (A, B, C - ist ein Kärtchen in Kreditkartenformat). Visum ist nicht mehr nötig.</w:t>
      </w:r>
    </w:p>
    <w:p w14:paraId="6FE79387" w14:textId="51D95D2F" w:rsidR="0071214D" w:rsidRDefault="0071214D" w:rsidP="0071214D">
      <w:pPr>
        <w:autoSpaceDE w:val="0"/>
        <w:autoSpaceDN w:val="0"/>
        <w:ind w:left="708"/>
        <w:rPr>
          <w:rFonts w:cs="Arial"/>
        </w:rPr>
      </w:pPr>
      <w:r>
        <w:rPr>
          <w:rFonts w:cs="Arial"/>
          <w:b/>
          <w:bCs/>
        </w:rPr>
        <w:br/>
      </w:r>
      <w:r w:rsidRPr="004A3E91">
        <w:rPr>
          <w:rFonts w:cs="Arial"/>
          <w:b/>
          <w:bCs/>
        </w:rPr>
        <w:t xml:space="preserve">Achtung: </w:t>
      </w:r>
      <w:r w:rsidRPr="004A3E91">
        <w:rPr>
          <w:rFonts w:cs="Arial"/>
        </w:rPr>
        <w:t xml:space="preserve">Sind Kinder mit Ausweis F (vorläufige Aufnahme), N (laufendes Asylverfahren) oder S (Schutzbedürftige) in der Klasse, so </w:t>
      </w:r>
      <w:r>
        <w:rPr>
          <w:rFonts w:cs="Arial"/>
        </w:rPr>
        <w:t>müssen diese auf dem</w:t>
      </w:r>
      <w:r w:rsidRPr="004A3E91">
        <w:rPr>
          <w:rFonts w:cs="Arial"/>
        </w:rPr>
        <w:t xml:space="preserve"> Grenzübertrittsformular </w:t>
      </w:r>
      <w:r>
        <w:rPr>
          <w:rFonts w:cs="Arial"/>
        </w:rPr>
        <w:t>eingetragen</w:t>
      </w:r>
      <w:r w:rsidRPr="004A3E91">
        <w:rPr>
          <w:rFonts w:cs="Arial"/>
        </w:rPr>
        <w:t xml:space="preserve"> und </w:t>
      </w:r>
      <w:r>
        <w:rPr>
          <w:rFonts w:cs="Arial"/>
        </w:rPr>
        <w:t xml:space="preserve">das Formular </w:t>
      </w:r>
      <w:r w:rsidRPr="004A3E91">
        <w:rPr>
          <w:rFonts w:cs="Arial"/>
        </w:rPr>
        <w:t>vorgän</w:t>
      </w:r>
      <w:r>
        <w:rPr>
          <w:rFonts w:cs="Arial"/>
        </w:rPr>
        <w:t>gig abgestempelt werden.</w:t>
      </w:r>
      <w:r>
        <w:rPr>
          <w:rFonts w:cs="Arial"/>
        </w:rPr>
        <w:br/>
      </w:r>
      <w:hyperlink r:id="rId19" w:anchor="planung-und-organisation" w:history="1">
        <w:r w:rsidRPr="005E694D">
          <w:rPr>
            <w:rStyle w:val="Hyperlink"/>
            <w:rFonts w:cs="Arial"/>
            <w:color w:val="0070C0"/>
          </w:rPr>
          <w:t>LINK Grenzü</w:t>
        </w:r>
        <w:r w:rsidRPr="005E694D">
          <w:rPr>
            <w:rStyle w:val="Hyperlink"/>
            <w:rFonts w:cs="Arial"/>
            <w:color w:val="0070C0"/>
          </w:rPr>
          <w:t>bertrittsformula</w:t>
        </w:r>
        <w:r w:rsidRPr="0071214D">
          <w:rPr>
            <w:rStyle w:val="Hyperlink"/>
            <w:rFonts w:cs="Arial"/>
            <w:color w:val="0070C0"/>
          </w:rPr>
          <w:t>r</w:t>
        </w:r>
      </w:hyperlink>
      <w:r w:rsidRPr="0071214D">
        <w:rPr>
          <w:rFonts w:cs="Arial"/>
        </w:rPr>
        <w:br/>
      </w:r>
      <w:r>
        <w:rPr>
          <w:rFonts w:cs="Arial"/>
        </w:rPr>
        <w:br/>
      </w:r>
      <w:r w:rsidRPr="004A3E91">
        <w:rPr>
          <w:rFonts w:cs="Arial"/>
        </w:rPr>
        <w:t xml:space="preserve">Formular beim </w:t>
      </w:r>
      <w:r w:rsidRPr="00CE2214">
        <w:rPr>
          <w:rFonts w:cs="Arial"/>
        </w:rPr>
        <w:t>Migrationsamt</w:t>
      </w:r>
      <w:r w:rsidRPr="004A3E91">
        <w:rPr>
          <w:rFonts w:cs="Arial"/>
        </w:rPr>
        <w:t>, Spiegelgasse 12, 3. Stock am Sch</w:t>
      </w:r>
      <w:r>
        <w:rPr>
          <w:rFonts w:cs="Arial"/>
        </w:rPr>
        <w:t xml:space="preserve">alter abgeben </w:t>
      </w:r>
      <w:r>
        <w:rPr>
          <w:rFonts w:cs="Arial"/>
        </w:rPr>
        <w:br/>
        <w:t>(</w:t>
      </w:r>
      <w:proofErr w:type="spellStart"/>
      <w:r>
        <w:rPr>
          <w:rFonts w:cs="Arial"/>
        </w:rPr>
        <w:t>Oeffnungszeiten</w:t>
      </w:r>
      <w:proofErr w:type="spellEnd"/>
      <w:r>
        <w:rPr>
          <w:rFonts w:cs="Arial"/>
        </w:rPr>
        <w:t xml:space="preserve">: Mo, Di, </w:t>
      </w:r>
      <w:r w:rsidR="005E694D">
        <w:rPr>
          <w:rFonts w:cs="Arial"/>
        </w:rPr>
        <w:t>Mi</w:t>
      </w:r>
      <w:r>
        <w:rPr>
          <w:rFonts w:cs="Arial"/>
        </w:rPr>
        <w:t>, Fr</w:t>
      </w:r>
      <w:r w:rsidRPr="004A3E91">
        <w:rPr>
          <w:rFonts w:cs="Arial"/>
        </w:rPr>
        <w:t xml:space="preserve"> 09.00 Uhr - </w:t>
      </w:r>
      <w:r>
        <w:rPr>
          <w:rFonts w:cs="Arial"/>
        </w:rPr>
        <w:t>1</w:t>
      </w:r>
      <w:r w:rsidR="005E694D">
        <w:rPr>
          <w:rFonts w:cs="Arial"/>
        </w:rPr>
        <w:t>6</w:t>
      </w:r>
      <w:r>
        <w:rPr>
          <w:rFonts w:cs="Arial"/>
        </w:rPr>
        <w:t>.</w:t>
      </w:r>
      <w:r w:rsidR="005E694D">
        <w:rPr>
          <w:rFonts w:cs="Arial"/>
        </w:rPr>
        <w:t>0</w:t>
      </w:r>
      <w:r>
        <w:rPr>
          <w:rFonts w:cs="Arial"/>
        </w:rPr>
        <w:t xml:space="preserve">0 Uhr, </w:t>
      </w:r>
      <w:r w:rsidR="005E694D">
        <w:rPr>
          <w:rFonts w:cs="Arial"/>
        </w:rPr>
        <w:t>Do</w:t>
      </w:r>
      <w:r w:rsidRPr="004A3E91">
        <w:rPr>
          <w:rFonts w:cs="Arial"/>
        </w:rPr>
        <w:t xml:space="preserve"> </w:t>
      </w:r>
      <w:r w:rsidR="005E694D">
        <w:rPr>
          <w:rFonts w:cs="Arial"/>
        </w:rPr>
        <w:t>13</w:t>
      </w:r>
      <w:r w:rsidRPr="004A3E91">
        <w:rPr>
          <w:rFonts w:cs="Arial"/>
        </w:rPr>
        <w:t>.</w:t>
      </w:r>
      <w:r>
        <w:rPr>
          <w:rFonts w:cs="Arial"/>
        </w:rPr>
        <w:t>00 Uhr bis 1</w:t>
      </w:r>
      <w:r w:rsidR="005E694D">
        <w:rPr>
          <w:rFonts w:cs="Arial"/>
        </w:rPr>
        <w:t>6</w:t>
      </w:r>
      <w:r>
        <w:rPr>
          <w:rFonts w:cs="Arial"/>
        </w:rPr>
        <w:t>.</w:t>
      </w:r>
      <w:r w:rsidR="005E694D">
        <w:rPr>
          <w:rFonts w:cs="Arial"/>
        </w:rPr>
        <w:t>0</w:t>
      </w:r>
      <w:r>
        <w:rPr>
          <w:rFonts w:cs="Arial"/>
        </w:rPr>
        <w:t>0 Uhr)</w:t>
      </w:r>
    </w:p>
    <w:p w14:paraId="22139DC0" w14:textId="77777777" w:rsidR="0071214D" w:rsidRDefault="0071214D" w:rsidP="0071214D">
      <w:pPr>
        <w:autoSpaceDE w:val="0"/>
        <w:autoSpaceDN w:val="0"/>
        <w:ind w:left="708"/>
        <w:rPr>
          <w:rFonts w:cs="Arial"/>
        </w:rPr>
      </w:pPr>
    </w:p>
    <w:p w14:paraId="6597A464" w14:textId="77777777" w:rsidR="0071214D" w:rsidRPr="004A3E91" w:rsidRDefault="0071214D" w:rsidP="0071214D">
      <w:pPr>
        <w:autoSpaceDE w:val="0"/>
        <w:autoSpaceDN w:val="0"/>
        <w:ind w:left="708"/>
        <w:rPr>
          <w:rFonts w:cs="Arial"/>
        </w:rPr>
      </w:pPr>
      <w:r w:rsidRPr="004A3E91">
        <w:rPr>
          <w:rFonts w:cs="Arial"/>
        </w:rPr>
        <w:t>Die Aufenthaltsbewilligungen F und N sind selten! Es lohnt sich des</w:t>
      </w:r>
      <w:r>
        <w:rPr>
          <w:rFonts w:cs="Arial"/>
        </w:rPr>
        <w:t xml:space="preserve">halb, z.B. an einem Elternabend </w:t>
      </w:r>
      <w:r w:rsidRPr="004A3E91">
        <w:rPr>
          <w:rFonts w:cs="Arial"/>
        </w:rPr>
        <w:t>abzuklären, ob Kinder mit diesem Aufenthaltsstatus in der Klasse si</w:t>
      </w:r>
      <w:r>
        <w:rPr>
          <w:rFonts w:cs="Arial"/>
        </w:rPr>
        <w:t xml:space="preserve">nd, da sich </w:t>
      </w:r>
      <w:r w:rsidRPr="004A3E91">
        <w:rPr>
          <w:rFonts w:cs="Arial"/>
        </w:rPr>
        <w:t>sonst das Ausfüllen des Formulars erübrigt.</w:t>
      </w:r>
    </w:p>
    <w:p w14:paraId="058A81C6" w14:textId="77777777" w:rsidR="0071214D" w:rsidRDefault="0071214D" w:rsidP="0071214D">
      <w:pPr>
        <w:autoSpaceDE w:val="0"/>
        <w:autoSpaceDN w:val="0"/>
        <w:rPr>
          <w:rFonts w:cs="Arial"/>
          <w:b/>
          <w:bCs/>
        </w:rPr>
      </w:pPr>
      <w:r>
        <w:rPr>
          <w:rFonts w:cs="Arial"/>
          <w:b/>
          <w:bCs/>
        </w:rPr>
        <w:t xml:space="preserve">            </w:t>
      </w:r>
    </w:p>
    <w:p w14:paraId="2DA13C8F" w14:textId="77777777" w:rsidR="0071214D" w:rsidRDefault="0071214D" w:rsidP="0071214D">
      <w:pPr>
        <w:autoSpaceDE w:val="0"/>
        <w:autoSpaceDN w:val="0"/>
        <w:rPr>
          <w:rFonts w:cs="Arial"/>
          <w:b/>
          <w:bCs/>
        </w:rPr>
      </w:pPr>
      <w:r w:rsidRPr="004A3E91">
        <w:rPr>
          <w:rFonts w:cs="Arial"/>
          <w:b/>
          <w:bCs/>
        </w:rPr>
        <w:t>Kinder ohne gültige/n</w:t>
      </w:r>
      <w:r>
        <w:rPr>
          <w:rFonts w:cs="Arial"/>
          <w:b/>
          <w:bCs/>
        </w:rPr>
        <w:t xml:space="preserve"> Pass/ID/</w:t>
      </w:r>
    </w:p>
    <w:p w14:paraId="1D9CF332" w14:textId="77777777" w:rsidR="0071214D" w:rsidRPr="004A3E91" w:rsidRDefault="0071214D" w:rsidP="0071214D">
      <w:pPr>
        <w:pStyle w:val="Listenabsatz"/>
        <w:numPr>
          <w:ilvl w:val="0"/>
          <w:numId w:val="49"/>
        </w:numPr>
        <w:autoSpaceDE w:val="0"/>
        <w:autoSpaceDN w:val="0"/>
        <w:adjustRightInd w:val="0"/>
        <w:spacing w:after="0" w:line="240" w:lineRule="auto"/>
        <w:rPr>
          <w:rFonts w:ascii="Arial" w:hAnsi="Arial" w:cs="Arial"/>
          <w:bCs/>
        </w:rPr>
      </w:pPr>
      <w:r w:rsidRPr="004A3E91">
        <w:rPr>
          <w:rFonts w:ascii="Arial" w:hAnsi="Arial" w:cs="Arial"/>
          <w:bCs/>
        </w:rPr>
        <w:t>Für Kinder ohne gültige/n Pass/ID kann ebenfalls die Liste ausgefüllt und abgestempelt werden. Hier braucht es zusätzlich ein Passfoto.</w:t>
      </w:r>
    </w:p>
    <w:p w14:paraId="292A9650" w14:textId="77777777" w:rsidR="0071214D" w:rsidRDefault="0071214D" w:rsidP="0071214D">
      <w:pPr>
        <w:autoSpaceDE w:val="0"/>
        <w:autoSpaceDN w:val="0"/>
        <w:rPr>
          <w:rFonts w:cs="Arial"/>
          <w:b/>
          <w:bCs/>
        </w:rPr>
      </w:pPr>
    </w:p>
    <w:p w14:paraId="61D54A09" w14:textId="77777777" w:rsidR="0071214D" w:rsidRDefault="0071214D" w:rsidP="0071214D">
      <w:pPr>
        <w:autoSpaceDE w:val="0"/>
        <w:autoSpaceDN w:val="0"/>
        <w:rPr>
          <w:rFonts w:cs="Arial"/>
          <w:b/>
          <w:bCs/>
        </w:rPr>
      </w:pPr>
      <w:r>
        <w:rPr>
          <w:rFonts w:cs="Arial"/>
          <w:b/>
          <w:bCs/>
        </w:rPr>
        <w:t>Sans-Papiers dürfen nicht über die Grenze mitgenommen werden.</w:t>
      </w:r>
    </w:p>
    <w:p w14:paraId="4E862657" w14:textId="77777777" w:rsidR="0071214D" w:rsidRDefault="0071214D" w:rsidP="0071214D">
      <w:pPr>
        <w:autoSpaceDE w:val="0"/>
        <w:autoSpaceDN w:val="0"/>
        <w:rPr>
          <w:rFonts w:cs="Arial"/>
          <w:b/>
          <w:bCs/>
        </w:rPr>
      </w:pPr>
    </w:p>
    <w:p w14:paraId="0B79C71A" w14:textId="2CFE3B8B" w:rsidR="003B012C" w:rsidRPr="00801225" w:rsidRDefault="00801225" w:rsidP="0003101C">
      <w:pPr>
        <w:autoSpaceDE w:val="0"/>
        <w:autoSpaceDN w:val="0"/>
        <w:rPr>
          <w:rStyle w:val="Hyperlink"/>
          <w:rFonts w:cs="Arial"/>
          <w:bCs/>
        </w:rPr>
      </w:pPr>
      <w:r>
        <w:rPr>
          <w:rFonts w:cs="Arial"/>
          <w:bCs/>
          <w:color w:val="0070C0"/>
        </w:rPr>
        <w:fldChar w:fldCharType="begin"/>
      </w:r>
      <w:r w:rsidR="006C4559">
        <w:rPr>
          <w:rFonts w:cs="Arial"/>
          <w:bCs/>
          <w:color w:val="0070C0"/>
        </w:rPr>
        <w:instrText>HYPERLINK "https://www.edubs.ch/dienste/pz/dok/dok-ur/fr-zusatz/SchulreiseninSchengenStaaten21.04.2011.pdf/view"</w:instrText>
      </w:r>
      <w:r w:rsidR="005E694D">
        <w:rPr>
          <w:rFonts w:cs="Arial"/>
          <w:bCs/>
          <w:color w:val="0070C0"/>
        </w:rPr>
      </w:r>
      <w:r>
        <w:rPr>
          <w:rFonts w:cs="Arial"/>
          <w:bCs/>
          <w:color w:val="0070C0"/>
        </w:rPr>
        <w:fldChar w:fldCharType="separate"/>
      </w:r>
      <w:r w:rsidR="0071214D" w:rsidRPr="00801225">
        <w:rPr>
          <w:rStyle w:val="Hyperlink"/>
          <w:rFonts w:cs="Arial"/>
          <w:bCs/>
          <w:color w:val="0070C0"/>
        </w:rPr>
        <w:t>LINK zur offizielle</w:t>
      </w:r>
      <w:r w:rsidR="0071214D" w:rsidRPr="00801225">
        <w:rPr>
          <w:rStyle w:val="Hyperlink"/>
          <w:rFonts w:cs="Arial"/>
          <w:bCs/>
          <w:color w:val="0070C0"/>
        </w:rPr>
        <w:t>n Weisung des Bundes</w:t>
      </w:r>
      <w:r w:rsidRPr="00801225">
        <w:rPr>
          <w:rStyle w:val="Hyperlink"/>
          <w:rFonts w:cs="Arial"/>
          <w:bCs/>
          <w:color w:val="0070C0"/>
        </w:rPr>
        <w:t xml:space="preserve"> zum Thema Reiserleichterungen für </w:t>
      </w:r>
      <w:proofErr w:type="spellStart"/>
      <w:r w:rsidRPr="00801225">
        <w:rPr>
          <w:rStyle w:val="Hyperlink"/>
          <w:rFonts w:cs="Arial"/>
          <w:bCs/>
          <w:color w:val="0070C0"/>
        </w:rPr>
        <w:t>SuS</w:t>
      </w:r>
      <w:proofErr w:type="spellEnd"/>
    </w:p>
    <w:p w14:paraId="59D7EEB6" w14:textId="77777777" w:rsidR="00073AF7" w:rsidRPr="0071214D" w:rsidRDefault="00801225" w:rsidP="00486D68">
      <w:pPr>
        <w:pStyle w:val="Unterschrift"/>
      </w:pPr>
      <w:r>
        <w:rPr>
          <w:rFonts w:cs="Arial"/>
          <w:bCs/>
          <w:color w:val="0070C0"/>
        </w:rPr>
        <w:fldChar w:fldCharType="end"/>
      </w:r>
    </w:p>
    <w:p w14:paraId="4BED93C8" w14:textId="77777777" w:rsidR="00073AF7" w:rsidRPr="0071214D" w:rsidRDefault="00073AF7" w:rsidP="00486D68">
      <w:pPr>
        <w:pStyle w:val="Unterschrift"/>
      </w:pPr>
    </w:p>
    <w:p w14:paraId="744B4D6C" w14:textId="1680F2D6" w:rsidR="00653A66" w:rsidRPr="0071214D" w:rsidRDefault="00653A66" w:rsidP="00AF3958">
      <w:pPr>
        <w:rPr>
          <w:highlight w:val="white"/>
        </w:rPr>
      </w:pPr>
      <w:r w:rsidRPr="0071214D">
        <w:fldChar w:fldCharType="begin"/>
      </w:r>
      <w:r w:rsidRPr="0071214D">
        <w:instrText xml:space="preserve"> if </w:instrText>
      </w:r>
      <w:r w:rsidRPr="0071214D">
        <w:fldChar w:fldCharType="begin"/>
      </w:r>
      <w:r w:rsidRPr="0071214D">
        <w:instrText xml:space="preserve"> DOCPROPERTY "Signature3.Name"\*CHARFORMAT </w:instrText>
      </w:r>
      <w:r w:rsidR="00D30560" w:rsidRPr="0071214D">
        <w:instrText>\&lt;OawJumpToField value=0/&gt;</w:instrText>
      </w:r>
      <w:r w:rsidRPr="0071214D">
        <w:rPr>
          <w:highlight w:val="white"/>
        </w:rPr>
        <w:fldChar w:fldCharType="end"/>
      </w:r>
      <w:r w:rsidRPr="0071214D">
        <w:rPr>
          <w:highlight w:val="white"/>
        </w:rPr>
        <w:instrText xml:space="preserve"> = "" "" "</w:instrText>
      </w:r>
    </w:p>
    <w:p w14:paraId="07E62C69" w14:textId="77777777" w:rsidR="00653A66" w:rsidRPr="0071214D" w:rsidRDefault="00653A66" w:rsidP="00AF3958">
      <w:pPr>
        <w:rPr>
          <w:highlight w:val="white"/>
        </w:rPr>
      </w:pPr>
    </w:p>
    <w:p w14:paraId="24427B82" w14:textId="77777777" w:rsidR="00653A66" w:rsidRPr="0071214D" w:rsidRDefault="00653A66" w:rsidP="00AF3958">
      <w:pPr>
        <w:rPr>
          <w:highlight w:val="white"/>
        </w:rPr>
      </w:pPr>
    </w:p>
    <w:tbl>
      <w:tblPr>
        <w:tblW w:w="9688" w:type="dxa"/>
        <w:tblLayout w:type="fixed"/>
        <w:tblCellMar>
          <w:left w:w="57" w:type="dxa"/>
          <w:right w:w="57" w:type="dxa"/>
        </w:tblCellMar>
        <w:tblLook w:val="01E0" w:firstRow="1" w:lastRow="1" w:firstColumn="1" w:lastColumn="1" w:noHBand="0" w:noVBand="0"/>
      </w:tblPr>
      <w:tblGrid>
        <w:gridCol w:w="5103"/>
        <w:gridCol w:w="4585"/>
      </w:tblGrid>
      <w:tr w:rsidR="00653A66" w:rsidRPr="0071214D" w14:paraId="52CCF8B1" w14:textId="77777777" w:rsidTr="00653A66">
        <w:sdt>
          <w:sdtPr>
            <w:rPr>
              <w:highlight w:val="white"/>
            </w:rPr>
            <w:tag w:val="Signature3.Block"/>
            <w:id w:val="962767480"/>
            <w:placeholder>
              <w:docPart w:val="27FDD74515774275BFF53712305AA1B5"/>
            </w:placeholder>
            <w:showingPlcHdr/>
            <w:dataBinding w:prefixMappings="xmlns:ns='http://schemas.officeatwork.com/CustomXMLPart'" w:xpath="/ns:officeatwork/ns:Signature3.Block" w:storeItemID="{A57A8892-710B-4282-9E7C-C79B745C3217}"/>
            <w:text w:multiLine="1"/>
          </w:sdtPr>
          <w:sdtEndPr/>
          <w:sdtContent>
            <w:tc>
              <w:tcPr>
                <w:tcW w:w="5103" w:type="dxa"/>
                <w:tcMar>
                  <w:right w:w="567" w:type="dxa"/>
                </w:tcMar>
              </w:tcPr>
              <w:p w14:paraId="2588E905" w14:textId="77777777" w:rsidR="00653A66" w:rsidRPr="0071214D" w:rsidRDefault="001B4109" w:rsidP="001B4109">
                <w:pPr>
                  <w:pStyle w:val="Unterschrift"/>
                  <w:rPr>
                    <w:highlight w:val="white"/>
                  </w:rPr>
                </w:pPr>
                <w:r w:rsidRPr="0071214D">
                  <w:rPr>
                    <w:rStyle w:val="Platzhaltertext"/>
                    <w:rFonts w:cs="Arial"/>
                  </w:rPr>
                  <w:instrText>​</w:instrText>
                </w:r>
              </w:p>
            </w:tc>
          </w:sdtContent>
        </w:sdt>
        <w:sdt>
          <w:sdtPr>
            <w:rPr>
              <w:highlight w:val="white"/>
            </w:rPr>
            <w:tag w:val="Signature4.Block"/>
            <w:id w:val="-317809824"/>
            <w:placeholder>
              <w:docPart w:val="34E0895017D44676B35FB22CB1703C77"/>
            </w:placeholder>
            <w:showingPlcHdr/>
            <w:dataBinding w:prefixMappings="xmlns:ns='http://schemas.officeatwork.com/CustomXMLPart'" w:xpath="/ns:officeatwork/ns:Signature4.Block" w:storeItemID="{A57A8892-710B-4282-9E7C-C79B745C3217}"/>
            <w:text w:multiLine="1"/>
          </w:sdtPr>
          <w:sdtEndPr/>
          <w:sdtContent>
            <w:tc>
              <w:tcPr>
                <w:tcW w:w="4585" w:type="dxa"/>
              </w:tcPr>
              <w:p w14:paraId="1060208A" w14:textId="77777777" w:rsidR="00653A66" w:rsidRPr="0071214D" w:rsidRDefault="001B4109" w:rsidP="001B4109">
                <w:pPr>
                  <w:pStyle w:val="Unterschrift"/>
                  <w:rPr>
                    <w:highlight w:val="white"/>
                  </w:rPr>
                </w:pPr>
                <w:r w:rsidRPr="0071214D">
                  <w:rPr>
                    <w:rStyle w:val="Platzhaltertext"/>
                    <w:rFonts w:cs="Arial"/>
                  </w:rPr>
                  <w:instrText>​</w:instrText>
                </w:r>
              </w:p>
            </w:tc>
          </w:sdtContent>
        </w:sdt>
      </w:tr>
    </w:tbl>
    <w:p w14:paraId="1C6D7EBC" w14:textId="414A0B58" w:rsidR="007C681C" w:rsidRPr="0071214D" w:rsidRDefault="00653A66" w:rsidP="003F6E62">
      <w:pPr>
        <w:rPr>
          <w:highlight w:val="white"/>
        </w:rPr>
      </w:pPr>
      <w:r w:rsidRPr="0071214D">
        <w:rPr>
          <w:highlight w:val="white"/>
        </w:rPr>
        <w:instrText>"</w:instrText>
      </w:r>
      <w:r w:rsidR="00D30560" w:rsidRPr="0071214D">
        <w:rPr>
          <w:highlight w:val="white"/>
        </w:rPr>
        <w:instrText xml:space="preserve"> \&lt;OawJumpToField value=0/&gt;</w:instrText>
      </w:r>
      <w:r w:rsidRPr="0071214D">
        <w:fldChar w:fldCharType="end"/>
      </w:r>
      <w:r w:rsidR="007C681C" w:rsidRPr="0071214D">
        <w:fldChar w:fldCharType="begin"/>
      </w:r>
      <w:r w:rsidR="007C681C" w:rsidRPr="0071214D">
        <w:instrText xml:space="preserve"> if </w:instrText>
      </w:r>
      <w:r w:rsidR="007C681C" w:rsidRPr="0071214D">
        <w:fldChar w:fldCharType="begin"/>
      </w:r>
      <w:r w:rsidR="007C681C" w:rsidRPr="0071214D">
        <w:instrText xml:space="preserve"> DOCPROPERTY "CustomField.Enclosures"\*CHARFORMAT </w:instrText>
      </w:r>
      <w:r w:rsidR="00D30560" w:rsidRPr="0071214D">
        <w:instrText>\&lt;OawJumpToField value=0/&gt;</w:instrText>
      </w:r>
      <w:r w:rsidR="007C681C" w:rsidRPr="0071214D">
        <w:rPr>
          <w:highlight w:val="white"/>
        </w:rPr>
        <w:fldChar w:fldCharType="end"/>
      </w:r>
      <w:r w:rsidR="007C681C" w:rsidRPr="0071214D">
        <w:rPr>
          <w:highlight w:val="white"/>
        </w:rPr>
        <w:instrText xml:space="preserve"> = "" "" "</w:instrText>
      </w:r>
    </w:p>
    <w:p w14:paraId="2FA3C35F" w14:textId="77777777" w:rsidR="007C681C" w:rsidRPr="0071214D" w:rsidRDefault="007C681C" w:rsidP="003F6E62">
      <w:pPr>
        <w:rPr>
          <w:highlight w:val="white"/>
        </w:rPr>
      </w:pPr>
    </w:p>
    <w:p w14:paraId="388ADB85" w14:textId="77777777" w:rsidR="007C681C" w:rsidRPr="0071214D" w:rsidRDefault="007C681C" w:rsidP="003F6E62">
      <w:pPr>
        <w:rPr>
          <w:highlight w:val="white"/>
        </w:rPr>
      </w:pPr>
    </w:p>
    <w:tbl>
      <w:tblPr>
        <w:tblW w:w="0" w:type="auto"/>
        <w:tblCellMar>
          <w:left w:w="57" w:type="dxa"/>
          <w:right w:w="57" w:type="dxa"/>
        </w:tblCellMar>
        <w:tblLook w:val="01E0" w:firstRow="1" w:lastRow="1" w:firstColumn="1" w:lastColumn="1" w:noHBand="0" w:noVBand="0"/>
      </w:tblPr>
      <w:tblGrid>
        <w:gridCol w:w="9525"/>
      </w:tblGrid>
      <w:tr w:rsidR="007C681C" w:rsidRPr="0071214D" w14:paraId="1ED3E890" w14:textId="77777777" w:rsidTr="008C7A18">
        <w:tc>
          <w:tcPr>
            <w:tcW w:w="9665" w:type="dxa"/>
            <w:shd w:val="clear" w:color="auto" w:fill="auto"/>
          </w:tcPr>
          <w:p w14:paraId="42144626" w14:textId="77777777" w:rsidR="007C681C" w:rsidRPr="0071214D" w:rsidRDefault="007C681C" w:rsidP="003F6E62">
            <w:pPr>
              <w:rPr>
                <w:highlight w:val="white"/>
              </w:rPr>
            </w:pPr>
            <w:r w:rsidRPr="0071214D">
              <w:rPr>
                <w:rStyle w:val="Hervorhebung"/>
                <w:highlight w:val="white"/>
              </w:rPr>
              <w:fldChar w:fldCharType="begin"/>
            </w:r>
            <w:r w:rsidRPr="0071214D">
              <w:rPr>
                <w:rStyle w:val="Hervorhebung"/>
                <w:highlight w:val="white"/>
              </w:rPr>
              <w:instrText xml:space="preserve"> DOCPROPERTY "Doc.Enclosures"\*CHARFORMAT </w:instrText>
            </w:r>
            <w:r w:rsidR="00D30560" w:rsidRPr="0071214D">
              <w:rPr>
                <w:rStyle w:val="Hervorhebung"/>
                <w:highlight w:val="white"/>
              </w:rPr>
              <w:instrText>\&lt;OawJumpToField value=0/&gt;</w:instrText>
            </w:r>
            <w:r w:rsidRPr="0071214D">
              <w:rPr>
                <w:rStyle w:val="Hervorhebung"/>
                <w:highlight w:val="white"/>
              </w:rPr>
              <w:fldChar w:fldCharType="separate"/>
            </w:r>
            <w:r w:rsidR="009C5C23" w:rsidRPr="0071214D">
              <w:rPr>
                <w:rStyle w:val="Hervorhebung"/>
                <w:highlight w:val="white"/>
              </w:rPr>
              <w:instrText>Doc.Enclosures</w:instrText>
            </w:r>
            <w:r w:rsidRPr="0071214D">
              <w:rPr>
                <w:rStyle w:val="Hervorhebung"/>
                <w:highlight w:val="white"/>
              </w:rPr>
              <w:fldChar w:fldCharType="end"/>
            </w:r>
          </w:p>
        </w:tc>
      </w:tr>
      <w:tr w:rsidR="007C681C" w:rsidRPr="0071214D" w14:paraId="4DF7115A" w14:textId="77777777" w:rsidTr="008C7A18">
        <w:tc>
          <w:tcPr>
            <w:tcW w:w="9665" w:type="dxa"/>
            <w:shd w:val="clear" w:color="auto" w:fill="auto"/>
          </w:tcPr>
          <w:p w14:paraId="428D9E1A" w14:textId="77777777" w:rsidR="007C681C" w:rsidRPr="0071214D" w:rsidRDefault="007C681C" w:rsidP="003F6E62">
            <w:pPr>
              <w:rPr>
                <w:highlight w:val="white"/>
              </w:rPr>
            </w:pPr>
            <w:bookmarkStart w:id="3" w:name="CustomFieldEnclosures" w:colFirst="0" w:colLast="0"/>
          </w:p>
        </w:tc>
      </w:tr>
    </w:tbl>
    <w:bookmarkEnd w:id="3"/>
    <w:p w14:paraId="1A619598" w14:textId="55DAFDB0" w:rsidR="0068719F" w:rsidRPr="0071214D" w:rsidRDefault="007C681C" w:rsidP="003F6E62">
      <w:pPr>
        <w:rPr>
          <w:highlight w:val="white"/>
        </w:rPr>
      </w:pPr>
      <w:r w:rsidRPr="0071214D">
        <w:rPr>
          <w:highlight w:val="white"/>
        </w:rPr>
        <w:instrText xml:space="preserve">" </w:instrText>
      </w:r>
      <w:r w:rsidR="00D30560" w:rsidRPr="0071214D">
        <w:rPr>
          <w:highlight w:val="white"/>
        </w:rPr>
        <w:instrText>\&lt;OawJumpToField value=0/&gt;</w:instrText>
      </w:r>
      <w:r w:rsidRPr="0071214D">
        <w:fldChar w:fldCharType="end"/>
      </w:r>
      <w:r w:rsidR="0068719F" w:rsidRPr="0071214D">
        <w:fldChar w:fldCharType="begin"/>
      </w:r>
      <w:r w:rsidR="0068719F" w:rsidRPr="0071214D">
        <w:instrText xml:space="preserve"> if </w:instrText>
      </w:r>
      <w:r w:rsidR="0068719F" w:rsidRPr="0071214D">
        <w:fldChar w:fldCharType="begin"/>
      </w:r>
      <w:r w:rsidR="0068719F" w:rsidRPr="0071214D">
        <w:instrText xml:space="preserve"> DOCPROPERTY "CustomField.</w:instrText>
      </w:r>
      <w:r w:rsidR="007F1083" w:rsidRPr="0071214D">
        <w:instrText>CopyTo</w:instrText>
      </w:r>
      <w:r w:rsidR="0068719F" w:rsidRPr="0071214D">
        <w:instrText>"\*CHARFORMAT \&lt;OawJumpToField value=0/&gt;</w:instrText>
      </w:r>
      <w:r w:rsidR="0068719F" w:rsidRPr="0071214D">
        <w:rPr>
          <w:highlight w:val="white"/>
        </w:rPr>
        <w:fldChar w:fldCharType="end"/>
      </w:r>
      <w:r w:rsidR="0068719F" w:rsidRPr="0071214D">
        <w:rPr>
          <w:highlight w:val="white"/>
        </w:rPr>
        <w:instrText xml:space="preserve"> = "" "" "</w:instrText>
      </w:r>
    </w:p>
    <w:p w14:paraId="2CB4B146" w14:textId="77777777" w:rsidR="0068719F" w:rsidRPr="0071214D" w:rsidRDefault="0068719F" w:rsidP="003F6E62">
      <w:pPr>
        <w:rPr>
          <w:highlight w:val="white"/>
        </w:rPr>
      </w:pPr>
    </w:p>
    <w:p w14:paraId="2B01A817" w14:textId="77777777" w:rsidR="0068719F" w:rsidRPr="0071214D" w:rsidRDefault="0068719F" w:rsidP="003F6E62">
      <w:pPr>
        <w:rPr>
          <w:highlight w:val="white"/>
        </w:rPr>
      </w:pPr>
    </w:p>
    <w:tbl>
      <w:tblPr>
        <w:tblW w:w="0" w:type="auto"/>
        <w:tblCellMar>
          <w:left w:w="57" w:type="dxa"/>
          <w:right w:w="57" w:type="dxa"/>
        </w:tblCellMar>
        <w:tblLook w:val="01E0" w:firstRow="1" w:lastRow="1" w:firstColumn="1" w:lastColumn="1" w:noHBand="0" w:noVBand="0"/>
      </w:tblPr>
      <w:tblGrid>
        <w:gridCol w:w="9525"/>
      </w:tblGrid>
      <w:tr w:rsidR="0068719F" w:rsidRPr="0071214D" w14:paraId="30E7907A" w14:textId="77777777" w:rsidTr="0068719F">
        <w:tc>
          <w:tcPr>
            <w:tcW w:w="9665" w:type="dxa"/>
            <w:shd w:val="clear" w:color="auto" w:fill="auto"/>
          </w:tcPr>
          <w:p w14:paraId="799A5624" w14:textId="77777777" w:rsidR="0068719F" w:rsidRPr="0071214D" w:rsidRDefault="0068719F" w:rsidP="003F6E62">
            <w:pPr>
              <w:rPr>
                <w:highlight w:val="white"/>
              </w:rPr>
            </w:pPr>
            <w:r w:rsidRPr="0071214D">
              <w:rPr>
                <w:rStyle w:val="Hervorhebung"/>
                <w:highlight w:val="white"/>
              </w:rPr>
              <w:fldChar w:fldCharType="begin"/>
            </w:r>
            <w:r w:rsidRPr="0071214D">
              <w:rPr>
                <w:rStyle w:val="Hervorhebung"/>
                <w:highlight w:val="white"/>
              </w:rPr>
              <w:instrText xml:space="preserve"> DOCPROPERTY "Doc.CopyTo"\*CHARFORMAT \&lt;OawJumpToField value=0/&gt;</w:instrText>
            </w:r>
            <w:r w:rsidRPr="0071214D">
              <w:rPr>
                <w:rStyle w:val="Hervorhebung"/>
                <w:highlight w:val="white"/>
              </w:rPr>
              <w:fldChar w:fldCharType="separate"/>
            </w:r>
            <w:r w:rsidR="009C5C23" w:rsidRPr="0071214D">
              <w:rPr>
                <w:rStyle w:val="Hervorhebung"/>
                <w:highlight w:val="white"/>
              </w:rPr>
              <w:instrText>Doc.CopyTo</w:instrText>
            </w:r>
            <w:r w:rsidRPr="0071214D">
              <w:rPr>
                <w:rStyle w:val="Hervorhebung"/>
                <w:highlight w:val="white"/>
              </w:rPr>
              <w:fldChar w:fldCharType="end"/>
            </w:r>
          </w:p>
        </w:tc>
      </w:tr>
      <w:tr w:rsidR="0068719F" w:rsidRPr="0071214D" w14:paraId="5AEE15D9" w14:textId="77777777" w:rsidTr="0068719F">
        <w:tc>
          <w:tcPr>
            <w:tcW w:w="9665" w:type="dxa"/>
            <w:shd w:val="clear" w:color="auto" w:fill="auto"/>
          </w:tcPr>
          <w:p w14:paraId="3E9E534A" w14:textId="77777777" w:rsidR="0068719F" w:rsidRPr="0071214D" w:rsidRDefault="0068719F" w:rsidP="003F6E62">
            <w:pPr>
              <w:rPr>
                <w:highlight w:val="white"/>
              </w:rPr>
            </w:pPr>
            <w:bookmarkStart w:id="4" w:name="CustomFieldCopyTo" w:colFirst="0" w:colLast="0"/>
          </w:p>
        </w:tc>
      </w:tr>
    </w:tbl>
    <w:bookmarkEnd w:id="4"/>
    <w:p w14:paraId="7AC9091C" w14:textId="4D433EE0" w:rsidR="0068719F" w:rsidRPr="0071214D" w:rsidRDefault="0068719F" w:rsidP="003F6E62">
      <w:pPr>
        <w:rPr>
          <w:rStyle w:val="1ptZchn"/>
        </w:rPr>
      </w:pPr>
      <w:r w:rsidRPr="0071214D">
        <w:rPr>
          <w:highlight w:val="white"/>
        </w:rPr>
        <w:instrText>" \&lt;OawJumpToField value=0/&gt;</w:instrText>
      </w:r>
      <w:r w:rsidRPr="0071214D">
        <w:fldChar w:fldCharType="end"/>
      </w:r>
    </w:p>
    <w:p w14:paraId="0D6F6ADD" w14:textId="77777777" w:rsidR="007C681C" w:rsidRPr="0071214D" w:rsidRDefault="007C681C" w:rsidP="00E53054">
      <w:pPr>
        <w:pStyle w:val="1pt"/>
      </w:pPr>
    </w:p>
    <w:sectPr w:rsidR="007C681C" w:rsidRPr="0071214D" w:rsidSect="0071214D">
      <w:headerReference w:type="default" r:id="rId20"/>
      <w:footerReference w:type="default" r:id="rId21"/>
      <w:type w:val="continuous"/>
      <w:pgSz w:w="11906" w:h="16838" w:code="9"/>
      <w:pgMar w:top="2965" w:right="1134" w:bottom="1389" w:left="1247" w:header="777" w:footer="65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2B1CA45" w14:textId="77777777" w:rsidR="0071214D" w:rsidRPr="0071214D" w:rsidRDefault="0071214D">
      <w:r w:rsidRPr="0071214D">
        <w:separator/>
      </w:r>
    </w:p>
  </w:endnote>
  <w:endnote w:type="continuationSeparator" w:id="0">
    <w:p w14:paraId="6DB70F16" w14:textId="77777777" w:rsidR="0071214D" w:rsidRPr="0071214D" w:rsidRDefault="0071214D">
      <w:r w:rsidRPr="0071214D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ZapfDingbats">
    <w:panose1 w:val="00000000000000000000"/>
    <w:charset w:val="02"/>
    <w:family w:val="decorative"/>
    <w:notTrueType/>
    <w:pitch w:val="variable"/>
    <w:sig w:usb0="00000000" w:usb1="10000000" w:usb2="00000000" w:usb3="00000000" w:csb0="80000000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notTrueType/>
    <w:pitch w:val="variable"/>
    <w:sig w:usb0="00000001" w:usb1="080E0000" w:usb2="00000010" w:usb3="00000000" w:csb0="00040000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ACFF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C43528" w14:textId="77777777" w:rsidR="0071214D" w:rsidRPr="0071214D" w:rsidRDefault="0071214D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CellMar>
        <w:left w:w="57" w:type="dxa"/>
        <w:right w:w="57" w:type="dxa"/>
      </w:tblCellMar>
      <w:tblLook w:val="01E0" w:firstRow="1" w:lastRow="1" w:firstColumn="1" w:lastColumn="1" w:noHBand="0" w:noVBand="0"/>
    </w:tblPr>
    <w:tblGrid>
      <w:gridCol w:w="8415"/>
      <w:gridCol w:w="1110"/>
    </w:tblGrid>
    <w:tr w:rsidR="006B58F7" w:rsidRPr="0071214D" w14:paraId="0E1087AC" w14:textId="77777777" w:rsidTr="00E12A6A">
      <w:tc>
        <w:tcPr>
          <w:tcW w:w="9639" w:type="dxa"/>
          <w:gridSpan w:val="2"/>
          <w:shd w:val="clear" w:color="auto" w:fill="auto"/>
        </w:tcPr>
        <w:p w14:paraId="57CA7C54" w14:textId="77777777" w:rsidR="006B58F7" w:rsidRPr="0071214D" w:rsidRDefault="006B58F7" w:rsidP="008F20AA">
          <w:pPr>
            <w:pStyle w:val="Zusatzlogo"/>
          </w:pPr>
          <w:bookmarkStart w:id="1" w:name="Zusatzlogo" w:colFirst="0" w:colLast="0"/>
        </w:p>
      </w:tc>
    </w:tr>
    <w:tr w:rsidR="006B58F7" w:rsidRPr="0071214D" w14:paraId="32AB0FFF" w14:textId="77777777" w:rsidTr="008C7A18">
      <w:tc>
        <w:tcPr>
          <w:tcW w:w="8517" w:type="dxa"/>
          <w:shd w:val="clear" w:color="auto" w:fill="auto"/>
        </w:tcPr>
        <w:p w14:paraId="2B318D34" w14:textId="77777777" w:rsidR="006B58F7" w:rsidRPr="0071214D" w:rsidRDefault="006B58F7" w:rsidP="00810E75">
          <w:pPr>
            <w:pStyle w:val="Fuzeile"/>
          </w:pPr>
          <w:bookmarkStart w:id="2" w:name="CustomFieldFooter" w:colFirst="0" w:colLast="0"/>
          <w:bookmarkEnd w:id="1"/>
        </w:p>
      </w:tc>
      <w:tc>
        <w:tcPr>
          <w:tcW w:w="1122" w:type="dxa"/>
          <w:shd w:val="clear" w:color="auto" w:fill="auto"/>
        </w:tcPr>
        <w:p w14:paraId="2702D4D1" w14:textId="239B8626" w:rsidR="006B58F7" w:rsidRPr="0071214D" w:rsidRDefault="006B58F7" w:rsidP="008C7A18">
          <w:pPr>
            <w:pStyle w:val="Fuzeile"/>
            <w:jc w:val="right"/>
          </w:pPr>
          <w:r w:rsidRPr="0071214D">
            <w:fldChar w:fldCharType="begin"/>
          </w:r>
          <w:r w:rsidRPr="0071214D">
            <w:instrText xml:space="preserve"> IF </w:instrText>
          </w:r>
          <w:fldSimple w:instr=" NUMPAGES   \* MERGEFORMAT ">
            <w:r w:rsidR="005E694D">
              <w:rPr>
                <w:noProof/>
              </w:rPr>
              <w:instrText>1</w:instrText>
            </w:r>
          </w:fldSimple>
          <w:r w:rsidRPr="0071214D">
            <w:instrText xml:space="preserve"> &gt; 1 "</w:instrText>
          </w:r>
          <w:r w:rsidR="006C4559">
            <w:fldChar w:fldCharType="begin"/>
          </w:r>
          <w:r w:rsidR="006C4559">
            <w:instrText xml:space="preserve"> DOCPROPERTY "Doc.Page"\*CHARFORMAT </w:instrText>
          </w:r>
          <w:r w:rsidR="006C4559">
            <w:fldChar w:fldCharType="separate"/>
          </w:r>
          <w:r w:rsidR="0071214D">
            <w:instrText>Seite</w:instrText>
          </w:r>
          <w:r w:rsidR="006C4559">
            <w:fldChar w:fldCharType="end"/>
          </w:r>
          <w:r w:rsidRPr="0071214D">
            <w:instrText xml:space="preserve"> </w:instrText>
          </w:r>
          <w:r w:rsidRPr="0071214D">
            <w:fldChar w:fldCharType="begin"/>
          </w:r>
          <w:r w:rsidRPr="0071214D">
            <w:instrText xml:space="preserve"> PAGE </w:instrText>
          </w:r>
          <w:r w:rsidRPr="0071214D">
            <w:fldChar w:fldCharType="separate"/>
          </w:r>
          <w:r w:rsidR="0003101C">
            <w:rPr>
              <w:noProof/>
            </w:rPr>
            <w:instrText>1</w:instrText>
          </w:r>
          <w:r w:rsidRPr="0071214D">
            <w:fldChar w:fldCharType="end"/>
          </w:r>
          <w:r w:rsidRPr="0071214D">
            <w:instrText>/</w:instrText>
          </w:r>
          <w:fldSimple w:instr=" NUMPAGES   \* MERGEFORMAT ">
            <w:r w:rsidR="0003101C">
              <w:rPr>
                <w:noProof/>
              </w:rPr>
              <w:instrText>2</w:instrText>
            </w:r>
          </w:fldSimple>
          <w:r w:rsidRPr="0071214D">
            <w:instrText>"</w:instrText>
          </w:r>
          <w:r w:rsidRPr="0071214D">
            <w:fldChar w:fldCharType="end"/>
          </w:r>
        </w:p>
      </w:tc>
    </w:tr>
  </w:tbl>
  <w:bookmarkEnd w:id="2"/>
  <w:p w14:paraId="67917AB5" w14:textId="4051AF26" w:rsidR="006B58F7" w:rsidRPr="0071214D" w:rsidRDefault="006B58F7" w:rsidP="00A84741">
    <w:pPr>
      <w:pStyle w:val="OutputprofileTitle"/>
      <w:framePr w:w="448" w:h="3238" w:hRule="exact" w:hSpace="181" w:wrap="around" w:vAnchor="text" w:hAnchor="page" w:x="568" w:y="-3259"/>
      <w:shd w:val="solid" w:color="FFFFFF" w:fill="FFFFFF"/>
      <w:textDirection w:val="btLr"/>
    </w:pPr>
    <w:r w:rsidRPr="0071214D">
      <w:fldChar w:fldCharType="begin"/>
    </w:r>
    <w:r w:rsidRPr="0071214D">
      <w:instrText xml:space="preserve"> DOCPROPERTY "Outputprofile.Draft"\*CHARFORMAT \&lt;OawJumpToField value=0/&gt;</w:instrText>
    </w:r>
    <w:r w:rsidRPr="0071214D">
      <w:fldChar w:fldCharType="end"/>
    </w:r>
    <w:r w:rsidRPr="0071214D">
      <w:fldChar w:fldCharType="begin"/>
    </w:r>
    <w:r w:rsidRPr="0071214D">
      <w:instrText xml:space="preserve"> DOCPROPERTY "Outputprofile.Intern"\*CHARFORMAT \&lt;OawJumpToField value=0/&gt;</w:instrText>
    </w:r>
    <w:r w:rsidRPr="0071214D">
      <w:fldChar w:fldCharType="end"/>
    </w:r>
  </w:p>
  <w:p w14:paraId="531D601F" w14:textId="05649CB0" w:rsidR="006B58F7" w:rsidRPr="0071214D" w:rsidRDefault="006B58F7" w:rsidP="00A84741">
    <w:pPr>
      <w:pStyle w:val="OutputprofileText"/>
      <w:framePr w:w="448" w:h="3238" w:hRule="exact" w:hSpace="181" w:wrap="around" w:vAnchor="text" w:hAnchor="page" w:x="568" w:y="-3259"/>
      <w:shd w:val="solid" w:color="FFFFFF" w:fill="FFFFFF"/>
      <w:textDirection w:val="btLr"/>
    </w:pPr>
    <w:r w:rsidRPr="0071214D">
      <w:fldChar w:fldCharType="begin"/>
    </w:r>
    <w:r w:rsidRPr="0071214D">
      <w:instrText xml:space="preserve"> if </w:instrText>
    </w:r>
    <w:r w:rsidRPr="0071214D">
      <w:fldChar w:fldCharType="begin"/>
    </w:r>
    <w:r w:rsidRPr="0071214D">
      <w:instrText xml:space="preserve"> DOCPROPERTY "Outputprofile.Draft"\*CHARFORMAT \&lt;OawJumpToField value=0/&gt;</w:instrText>
    </w:r>
    <w:r w:rsidRPr="0071214D">
      <w:fldChar w:fldCharType="end"/>
    </w:r>
    <w:r w:rsidRPr="0071214D">
      <w:instrText xml:space="preserve"> = "" "" "</w:instrText>
    </w:r>
    <w:r w:rsidRPr="0071214D">
      <w:fldChar w:fldCharType="begin"/>
    </w:r>
    <w:r w:rsidRPr="0071214D">
      <w:instrText xml:space="preserve"> Date  \@ "dd.MM.yyyy - HH:mm:ss"  \* CHARFORMAT </w:instrText>
    </w:r>
    <w:r w:rsidRPr="0071214D">
      <w:fldChar w:fldCharType="separate"/>
    </w:r>
    <w:r w:rsidR="009C5C23" w:rsidRPr="0071214D">
      <w:rPr>
        <w:noProof/>
      </w:rPr>
      <w:instrText>22.02.2017 - 10:54:17</w:instrText>
    </w:r>
    <w:r w:rsidRPr="0071214D">
      <w:fldChar w:fldCharType="end"/>
    </w:r>
    <w:r w:rsidRPr="0071214D">
      <w:instrText xml:space="preserve">" </w:instrText>
    </w:r>
    <w:r w:rsidRPr="0071214D">
      <w:fldChar w:fldCharType="end"/>
    </w:r>
    <w:r w:rsidRPr="0071214D">
      <w:fldChar w:fldCharType="begin"/>
    </w:r>
    <w:r w:rsidRPr="0071214D">
      <w:instrText xml:space="preserve"> if </w:instrText>
    </w:r>
    <w:r w:rsidRPr="0071214D">
      <w:fldChar w:fldCharType="begin"/>
    </w:r>
    <w:r w:rsidRPr="0071214D">
      <w:instrText xml:space="preserve"> DOCPROPERTY "Outputprofile.Intern"\*CHARFORMAT \&lt;OawJumpToField value=0/&gt;</w:instrText>
    </w:r>
    <w:r w:rsidRPr="0071214D">
      <w:fldChar w:fldCharType="end"/>
    </w:r>
    <w:r w:rsidRPr="0071214D">
      <w:instrText xml:space="preserve"> = "" "" "</w:instrText>
    </w:r>
    <w:r w:rsidRPr="0071214D">
      <w:fldChar w:fldCharType="begin"/>
    </w:r>
    <w:r w:rsidRPr="0071214D">
      <w:instrText xml:space="preserve"> Date  \@ "dd.MM.yyyy"  \* CHARFORMAT </w:instrText>
    </w:r>
    <w:r w:rsidRPr="0071214D">
      <w:fldChar w:fldCharType="separate"/>
    </w:r>
    <w:r w:rsidR="009C5C23" w:rsidRPr="0071214D">
      <w:rPr>
        <w:noProof/>
      </w:rPr>
      <w:instrText>22.02.2017</w:instrText>
    </w:r>
    <w:r w:rsidRPr="0071214D">
      <w:fldChar w:fldCharType="end"/>
    </w:r>
    <w:r w:rsidRPr="0071214D">
      <w:instrText xml:space="preserve">" </w:instrText>
    </w:r>
    <w:r w:rsidRPr="0071214D">
      <w:fldChar w:fldCharType="end"/>
    </w:r>
  </w:p>
  <w:p w14:paraId="28FD7475" w14:textId="77777777" w:rsidR="006B58F7" w:rsidRPr="0071214D" w:rsidRDefault="006B58F7" w:rsidP="00D40762">
    <w:pPr>
      <w:pStyle w:val="1p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9C22D16" w14:textId="77777777" w:rsidR="0071214D" w:rsidRPr="0071214D" w:rsidRDefault="0071214D">
    <w:pPr>
      <w:pStyle w:val="Fuzeil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6F1140" w14:textId="2B17C52F" w:rsidR="006B58F7" w:rsidRDefault="006B58F7" w:rsidP="00A84741">
    <w:pPr>
      <w:pStyle w:val="OutputprofileTitle"/>
      <w:framePr w:w="448" w:h="3238" w:hRule="exact" w:hSpace="181" w:wrap="around" w:vAnchor="text" w:hAnchor="page" w:x="568" w:y="-3061"/>
      <w:shd w:val="solid" w:color="FFFFFF" w:fill="FFFFFF"/>
      <w:textDirection w:val="btLr"/>
    </w:pPr>
    <w:r>
      <w:fldChar w:fldCharType="begin"/>
    </w:r>
    <w:r>
      <w:instrText xml:space="preserve"> DOCPROPERTY "Outputprofile.Draft"\*CHARFORMAT \&lt;OawJumpToField value=0/&gt;</w:instrText>
    </w:r>
    <w:r>
      <w:fldChar w:fldCharType="end"/>
    </w:r>
    <w:r>
      <w:fldChar w:fldCharType="begin"/>
    </w:r>
    <w:r>
      <w:instrText xml:space="preserve"> DOCPROPERTY "Outputprofile.Intern"\*CHARFORMAT \&lt;OawJumpToField value=0/&gt;</w:instrText>
    </w:r>
    <w:r>
      <w:fldChar w:fldCharType="end"/>
    </w:r>
  </w:p>
  <w:p w14:paraId="42F5A788" w14:textId="31CC0B59" w:rsidR="006B58F7" w:rsidRDefault="006B58F7" w:rsidP="00A84741">
    <w:pPr>
      <w:pStyle w:val="OutputprofileText"/>
      <w:framePr w:w="448" w:h="3238" w:hRule="exact" w:hSpace="181" w:wrap="around" w:vAnchor="text" w:hAnchor="page" w:x="568" w:y="-3061"/>
      <w:shd w:val="solid" w:color="FFFFFF" w:fill="FFFFFF"/>
      <w:textDirection w:val="btLr"/>
    </w:pPr>
    <w:r>
      <w:fldChar w:fldCharType="begin"/>
    </w:r>
    <w:r>
      <w:instrText xml:space="preserve"> if </w:instrText>
    </w:r>
    <w:r>
      <w:fldChar w:fldCharType="begin"/>
    </w:r>
    <w:r>
      <w:instrText xml:space="preserve"> DOCPROPERTY "Outputprofile.Draft"\*CHARFORMAT \&lt;OawJumpToField value=0/&gt;</w:instrText>
    </w:r>
    <w:r>
      <w:fldChar w:fldCharType="end"/>
    </w:r>
    <w:r>
      <w:instrText xml:space="preserve"> = "" "" "</w:instrText>
    </w:r>
    <w:r>
      <w:fldChar w:fldCharType="begin"/>
    </w:r>
    <w:r>
      <w:instrText xml:space="preserve"> Date  \@ "dd.MM.yyyy - HH:mm:ss"  \* CHARFORMAT </w:instrText>
    </w:r>
    <w:r>
      <w:fldChar w:fldCharType="separate"/>
    </w:r>
    <w:r w:rsidR="009C5C23">
      <w:rPr>
        <w:noProof/>
      </w:rPr>
      <w:instrText>22.02.2017 - 10:54:17</w:instrText>
    </w:r>
    <w:r>
      <w:fldChar w:fldCharType="end"/>
    </w:r>
    <w:r>
      <w:instrText xml:space="preserve">" </w:instrText>
    </w:r>
    <w:r>
      <w:fldChar w:fldCharType="end"/>
    </w:r>
    <w:r>
      <w:fldChar w:fldCharType="begin"/>
    </w:r>
    <w:r>
      <w:instrText xml:space="preserve"> if </w:instrText>
    </w:r>
    <w:r>
      <w:fldChar w:fldCharType="begin"/>
    </w:r>
    <w:r>
      <w:instrText xml:space="preserve"> DOCPROPERTY "Outputprofile.Intern"\*CHARFORMAT \&lt;OawJumpToField value=0/&gt;</w:instrText>
    </w:r>
    <w:r>
      <w:fldChar w:fldCharType="end"/>
    </w:r>
    <w:r>
      <w:instrText xml:space="preserve"> = "" "" "</w:instrText>
    </w:r>
    <w:r>
      <w:fldChar w:fldCharType="begin"/>
    </w:r>
    <w:r>
      <w:instrText xml:space="preserve"> Date  \@ "dd.MM.yyyy"  \* CHARFORMAT </w:instrText>
    </w:r>
    <w:r>
      <w:fldChar w:fldCharType="separate"/>
    </w:r>
    <w:r w:rsidR="009C5C23">
      <w:rPr>
        <w:noProof/>
      </w:rPr>
      <w:instrText>22.02.2017</w:instrText>
    </w:r>
    <w:r>
      <w:fldChar w:fldCharType="end"/>
    </w:r>
    <w:r>
      <w:instrText xml:space="preserve">" </w:instrText>
    </w:r>
    <w:r>
      <w:fldChar w:fldCharType="end"/>
    </w:r>
  </w:p>
  <w:p w14:paraId="6528D9BB" w14:textId="48BA0047" w:rsidR="006B58F7" w:rsidRPr="00C63176" w:rsidRDefault="006C4559" w:rsidP="00C63176">
    <w:pPr>
      <w:pStyle w:val="Fuzeile"/>
      <w:jc w:val="right"/>
    </w:pPr>
    <w:r>
      <w:fldChar w:fldCharType="begin"/>
    </w:r>
    <w:r>
      <w:instrText xml:space="preserve"> DOCPROPERTY "Doc.Page"\*CHARFORMAT </w:instrText>
    </w:r>
    <w:r>
      <w:fldChar w:fldCharType="separate"/>
    </w:r>
    <w:r w:rsidR="005E694D">
      <w:t>Seite</w:t>
    </w:r>
    <w:r>
      <w:fldChar w:fldCharType="end"/>
    </w:r>
    <w:r w:rsidR="006B58F7">
      <w:t xml:space="preserve"> </w:t>
    </w:r>
    <w:r w:rsidR="006B58F7">
      <w:fldChar w:fldCharType="begin"/>
    </w:r>
    <w:r w:rsidR="006B58F7">
      <w:instrText xml:space="preserve"> PAGE </w:instrText>
    </w:r>
    <w:r w:rsidR="006B58F7">
      <w:fldChar w:fldCharType="separate"/>
    </w:r>
    <w:r w:rsidR="0003101C">
      <w:rPr>
        <w:noProof/>
      </w:rPr>
      <w:t>2</w:t>
    </w:r>
    <w:r w:rsidR="006B58F7">
      <w:fldChar w:fldCharType="end"/>
    </w:r>
    <w:r w:rsidR="006B58F7">
      <w:t>/</w:t>
    </w:r>
    <w:fldSimple w:instr=" NUMPAGES   \* MERGEFORMAT ">
      <w:r w:rsidR="0003101C">
        <w:rPr>
          <w:noProof/>
        </w:rPr>
        <w:t>2</w:t>
      </w:r>
    </w:fldSimple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BF53E9C" w14:textId="77777777" w:rsidR="0071214D" w:rsidRPr="0071214D" w:rsidRDefault="0071214D">
      <w:r w:rsidRPr="0071214D">
        <w:separator/>
      </w:r>
    </w:p>
  </w:footnote>
  <w:footnote w:type="continuationSeparator" w:id="0">
    <w:p w14:paraId="71C25380" w14:textId="77777777" w:rsidR="0071214D" w:rsidRPr="0071214D" w:rsidRDefault="0071214D">
      <w:r w:rsidRPr="0071214D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01EAE9" w14:textId="77777777" w:rsidR="0071214D" w:rsidRPr="0071214D" w:rsidRDefault="0071214D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1EE5D8" w14:textId="77777777" w:rsidR="006B58F7" w:rsidRPr="0071214D" w:rsidRDefault="00710A60" w:rsidP="00A77B23">
    <w:pPr>
      <w:pStyle w:val="DepartementKopf"/>
    </w:pPr>
    <w:r w:rsidRPr="0071214D">
      <w:rPr>
        <w:noProof/>
      </w:rPr>
      <w:drawing>
        <wp:anchor distT="0" distB="0" distL="114300" distR="114300" simplePos="0" relativeHeight="251657728" behindDoc="1" locked="0" layoutInCell="1" allowOverlap="1" wp14:anchorId="56FFA11E" wp14:editId="27D4E241">
          <wp:simplePos x="0" y="0"/>
          <wp:positionH relativeFrom="column">
            <wp:posOffset>-791845</wp:posOffset>
          </wp:positionH>
          <wp:positionV relativeFrom="paragraph">
            <wp:posOffset>-407035</wp:posOffset>
          </wp:positionV>
          <wp:extent cx="7556500" cy="1765300"/>
          <wp:effectExtent l="0" t="0" r="6350" b="6350"/>
          <wp:wrapNone/>
          <wp:docPr id="11" name="Bild 11" title="Baselstab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1" descr="Wd_A4_Portrait_bw_bsch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556500" cy="17653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sdt>
      <w:sdtPr>
        <w:tag w:val="Department1.DepartmentNominationCanton"/>
        <w:id w:val="-169564180"/>
        <w:placeholder>
          <w:docPart w:val="34E0895017D44676B35FB22CB1703C77"/>
        </w:placeholder>
        <w:dataBinding w:prefixMappings="xmlns:ns='http://schemas.officeatwork.com/CustomXMLPart'" w:xpath="/ns:officeatwork/ns:Department1.DepartmentNominationCanton" w:storeItemID="{A57A8892-710B-4282-9E7C-C79B745C3217}"/>
        <w:text w:multiLine="1"/>
      </w:sdtPr>
      <w:sdtEndPr/>
      <w:sdtContent>
        <w:r w:rsidR="0071214D">
          <w:t>Erziehungsdepartement des Kantons Basel-Stadt</w:t>
        </w:r>
      </w:sdtContent>
    </w:sdt>
  </w:p>
  <w:sdt>
    <w:sdtPr>
      <w:tag w:val="Department1.DepartmentNominationCanton2"/>
      <w:id w:val="-1251119202"/>
      <w:dataBinding w:prefixMappings="xmlns:ns='http://schemas.officeatwork.com/CustomXMLPart'" w:xpath="/ns:officeatwork/ns:Department1.DepartmentNominationCanton2" w:storeItemID="{A57A8892-710B-4282-9E7C-C79B745C3217}"/>
      <w:text w:multiLine="1"/>
    </w:sdtPr>
    <w:sdtEndPr/>
    <w:sdtContent>
      <w:p w14:paraId="066481AA" w14:textId="77777777" w:rsidR="006B58F7" w:rsidRPr="0071214D" w:rsidRDefault="0071214D" w:rsidP="00A77B23">
        <w:pPr>
          <w:pStyle w:val="AmtBereichKopf"/>
        </w:pPr>
        <w:r>
          <w:t>Hochschulen</w:t>
        </w:r>
      </w:p>
    </w:sdtContent>
  </w:sdt>
  <w:p w14:paraId="58CF0357" w14:textId="77777777" w:rsidR="006B58F7" w:rsidRPr="0071214D" w:rsidRDefault="006B58F7" w:rsidP="006B58F7">
    <w:pPr>
      <w:pStyle w:val="10pt"/>
    </w:pPr>
  </w:p>
  <w:p w14:paraId="18BFFD5F" w14:textId="474FBAB0" w:rsidR="006B58F7" w:rsidRPr="0071214D" w:rsidRDefault="006B58F7" w:rsidP="00740D91">
    <w:pPr>
      <w:pStyle w:val="AbteilungKopf2"/>
      <w:rPr>
        <w:rStyle w:val="1ptZchn"/>
      </w:rPr>
    </w:pPr>
    <w:r w:rsidRPr="0071214D">
      <w:rPr>
        <w:b/>
      </w:rPr>
      <w:fldChar w:fldCharType="begin"/>
    </w:r>
    <w:r w:rsidRPr="0071214D">
      <w:rPr>
        <w:b/>
      </w:rPr>
      <w:instrText xml:space="preserve"> if </w:instrText>
    </w:r>
    <w:r w:rsidRPr="0071214D">
      <w:fldChar w:fldCharType="begin"/>
    </w:r>
    <w:r w:rsidRPr="0071214D">
      <w:instrText xml:space="preserve"> DOCPROPERTY "Contactperson.Department"\*CHARFORMAT \&lt;OawJumpToField value=0/&gt;</w:instrText>
    </w:r>
    <w:r w:rsidRPr="0071214D">
      <w:fldChar w:fldCharType="separate"/>
    </w:r>
    <w:r w:rsidR="005E694D">
      <w:instrText>Pädagogisches Zentrum PZ.BS</w:instrText>
    </w:r>
    <w:r w:rsidRPr="0071214D">
      <w:fldChar w:fldCharType="end"/>
    </w:r>
    <w:r w:rsidRPr="0071214D">
      <w:instrText xml:space="preserve"> = "" "" "</w:instrText>
    </w:r>
    <w:r w:rsidRPr="0071214D">
      <w:fldChar w:fldCharType="begin"/>
    </w:r>
    <w:r w:rsidRPr="0071214D">
      <w:instrText xml:space="preserve"> IF </w:instrText>
    </w:r>
    <w:r w:rsidRPr="0071214D">
      <w:fldChar w:fldCharType="begin"/>
    </w:r>
    <w:r w:rsidRPr="0071214D">
      <w:instrText xml:space="preserve"> DOCPROPERTY "Contactperson.Subdepartment"\*CHARFORMAT \&lt;OawJumpToField value=0/&gt;</w:instrText>
    </w:r>
    <w:r w:rsidRPr="0071214D">
      <w:fldChar w:fldCharType="separate"/>
    </w:r>
    <w:r w:rsidR="005E694D">
      <w:instrText>Unterricht/Weiterbildung</w:instrText>
    </w:r>
    <w:r w:rsidRPr="0071214D">
      <w:fldChar w:fldCharType="end"/>
    </w:r>
    <w:r w:rsidRPr="0071214D">
      <w:instrText>= "" "</w:instrText>
    </w:r>
  </w:p>
  <w:p w14:paraId="1867D40C" w14:textId="77777777" w:rsidR="006B58F7" w:rsidRPr="0071214D" w:rsidRDefault="006B58F7" w:rsidP="00740D91">
    <w:pPr>
      <w:pStyle w:val="UnterabteilungKopf2"/>
      <w:rPr>
        <w:rStyle w:val="AbteilungKopfZchn"/>
      </w:rPr>
    </w:pPr>
    <w:r w:rsidRPr="0071214D">
      <w:rPr>
        <w:rStyle w:val="Windings3"/>
      </w:rPr>
      <w:instrText>u</w:instrText>
    </w:r>
    <w:r w:rsidRPr="0071214D">
      <w:tab/>
    </w:r>
    <w:r w:rsidRPr="0071214D">
      <w:fldChar w:fldCharType="begin"/>
    </w:r>
    <w:r w:rsidRPr="0071214D">
      <w:instrText xml:space="preserve"> DOCPROPERTY "Contactperson.Department"\*CHARFORMAT \&lt;OawJumpToField value=0/&gt;</w:instrText>
    </w:r>
    <w:r w:rsidRPr="0071214D">
      <w:fldChar w:fldCharType="end"/>
    </w:r>
  </w:p>
  <w:p w14:paraId="623E7C1E" w14:textId="77777777" w:rsidR="006B58F7" w:rsidRPr="0071214D" w:rsidRDefault="006B58F7" w:rsidP="00740D91">
    <w:pPr>
      <w:pStyle w:val="AbteilungKopf2"/>
      <w:rPr>
        <w:rStyle w:val="1ptZchn"/>
      </w:rPr>
    </w:pPr>
    <w:r w:rsidRPr="0071214D">
      <w:instrText>" "</w:instrText>
    </w:r>
  </w:p>
  <w:p w14:paraId="122C67BD" w14:textId="6A3309D1" w:rsidR="006B58F7" w:rsidRPr="0071214D" w:rsidRDefault="006B58F7" w:rsidP="00740D91">
    <w:pPr>
      <w:pStyle w:val="AbteilungKopf2"/>
      <w:rPr>
        <w:rStyle w:val="AbteilungKopfZchn"/>
      </w:rPr>
    </w:pPr>
    <w:r w:rsidRPr="0071214D">
      <w:rPr>
        <w:rStyle w:val="Windings3"/>
      </w:rPr>
      <w:instrText>w</w:instrText>
    </w:r>
    <w:r w:rsidRPr="0071214D">
      <w:tab/>
    </w:r>
    <w:r w:rsidRPr="0071214D">
      <w:fldChar w:fldCharType="begin"/>
    </w:r>
    <w:r w:rsidRPr="0071214D">
      <w:instrText xml:space="preserve"> DOCPROPERTY "Contactperson.Department"\*CHARFORMAT \&lt;OawJumpToField value=0/&gt;</w:instrText>
    </w:r>
    <w:r w:rsidRPr="0071214D">
      <w:fldChar w:fldCharType="separate"/>
    </w:r>
    <w:r w:rsidR="005E694D">
      <w:instrText>Pädagogisches Zentrum PZ.BS</w:instrText>
    </w:r>
    <w:r w:rsidRPr="0071214D">
      <w:fldChar w:fldCharType="end"/>
    </w:r>
  </w:p>
  <w:p w14:paraId="7E19E631" w14:textId="77777777" w:rsidR="005E694D" w:rsidRPr="0071214D" w:rsidRDefault="006B58F7" w:rsidP="00740D91">
    <w:pPr>
      <w:pStyle w:val="AbteilungKopf2"/>
      <w:rPr>
        <w:rStyle w:val="1ptZchn"/>
        <w:noProof/>
      </w:rPr>
    </w:pPr>
    <w:r w:rsidRPr="0071214D">
      <w:instrText xml:space="preserve">" </w:instrText>
    </w:r>
    <w:r w:rsidRPr="0071214D">
      <w:fldChar w:fldCharType="separate"/>
    </w:r>
  </w:p>
  <w:p w14:paraId="42A0D691" w14:textId="3CB361BE" w:rsidR="005E694D" w:rsidRPr="0071214D" w:rsidRDefault="005E694D" w:rsidP="00740D91">
    <w:pPr>
      <w:pStyle w:val="AbteilungKopf2"/>
      <w:rPr>
        <w:rStyle w:val="AbteilungKopfZchn"/>
        <w:noProof/>
      </w:rPr>
    </w:pPr>
    <w:r w:rsidRPr="0071214D">
      <w:rPr>
        <w:rStyle w:val="Windings3"/>
        <w:noProof/>
      </w:rPr>
      <w:instrText>w</w:instrText>
    </w:r>
    <w:r w:rsidRPr="0071214D">
      <w:rPr>
        <w:noProof/>
      </w:rPr>
      <w:tab/>
    </w:r>
    <w:r>
      <w:rPr>
        <w:noProof/>
      </w:rPr>
      <w:instrText>Pädagogisches Zentrum PZ.BS</w:instrText>
    </w:r>
  </w:p>
  <w:p w14:paraId="47726367" w14:textId="0F3EA093" w:rsidR="006B58F7" w:rsidRPr="0071214D" w:rsidRDefault="006B58F7" w:rsidP="00740D91">
    <w:pPr>
      <w:pStyle w:val="AbteilungKopf2"/>
      <w:rPr>
        <w:rStyle w:val="4ptZchn"/>
      </w:rPr>
    </w:pPr>
    <w:r w:rsidRPr="0071214D">
      <w:fldChar w:fldCharType="end"/>
    </w:r>
    <w:r w:rsidRPr="0071214D">
      <w:fldChar w:fldCharType="begin"/>
    </w:r>
    <w:r w:rsidRPr="0071214D">
      <w:instrText xml:space="preserve"> IF </w:instrText>
    </w:r>
    <w:r w:rsidRPr="0071214D">
      <w:fldChar w:fldCharType="begin"/>
    </w:r>
    <w:r w:rsidRPr="0071214D">
      <w:instrText xml:space="preserve"> DOCPROPERTY "Contactperson.Subdepartment"\*CHARFORMAT \&lt;OawJumpToField value=0/&gt;</w:instrText>
    </w:r>
    <w:r w:rsidRPr="0071214D">
      <w:fldChar w:fldCharType="separate"/>
    </w:r>
    <w:r w:rsidR="005E694D">
      <w:instrText>Unterricht/Weiterbildung</w:instrText>
    </w:r>
    <w:r w:rsidRPr="0071214D">
      <w:fldChar w:fldCharType="end"/>
    </w:r>
    <w:r w:rsidRPr="0071214D">
      <w:instrText>= "" "" "</w:instrText>
    </w:r>
  </w:p>
  <w:p w14:paraId="0A5C3EC3" w14:textId="3614F47C" w:rsidR="006B58F7" w:rsidRPr="0071214D" w:rsidRDefault="006B58F7" w:rsidP="00740D91">
    <w:pPr>
      <w:pStyle w:val="UnterabteilungKopf2"/>
    </w:pPr>
    <w:r w:rsidRPr="0071214D">
      <w:rPr>
        <w:rStyle w:val="Windings3"/>
      </w:rPr>
      <w:instrText>u</w:instrText>
    </w:r>
    <w:r w:rsidRPr="0071214D">
      <w:tab/>
    </w:r>
    <w:r w:rsidRPr="0071214D">
      <w:fldChar w:fldCharType="begin"/>
    </w:r>
    <w:r w:rsidRPr="0071214D">
      <w:instrText xml:space="preserve"> DOCPROPERTY "Contactperson.Subdepartment"\*CHARFORMAT \&lt;OawJumpToField value=0/&gt;</w:instrText>
    </w:r>
    <w:r w:rsidRPr="0071214D">
      <w:fldChar w:fldCharType="separate"/>
    </w:r>
    <w:r w:rsidR="005E694D">
      <w:instrText>Unterricht/Weiterbildung</w:instrText>
    </w:r>
    <w:r w:rsidRPr="0071214D">
      <w:fldChar w:fldCharType="end"/>
    </w:r>
  </w:p>
  <w:p w14:paraId="395D2B59" w14:textId="77777777" w:rsidR="005E694D" w:rsidRPr="0071214D" w:rsidRDefault="006B58F7" w:rsidP="00740D91">
    <w:pPr>
      <w:pStyle w:val="AbteilungKopf2"/>
      <w:rPr>
        <w:rStyle w:val="4ptZchn"/>
        <w:noProof/>
      </w:rPr>
    </w:pPr>
    <w:r w:rsidRPr="0071214D">
      <w:instrText xml:space="preserve">" </w:instrText>
    </w:r>
    <w:r w:rsidRPr="0071214D">
      <w:fldChar w:fldCharType="separate"/>
    </w:r>
  </w:p>
  <w:p w14:paraId="4654CE59" w14:textId="24AC353B" w:rsidR="005E694D" w:rsidRPr="0071214D" w:rsidRDefault="005E694D" w:rsidP="00740D91">
    <w:pPr>
      <w:pStyle w:val="UnterabteilungKopf2"/>
      <w:rPr>
        <w:noProof/>
      </w:rPr>
    </w:pPr>
    <w:r w:rsidRPr="0071214D">
      <w:rPr>
        <w:rStyle w:val="Windings3"/>
        <w:noProof/>
      </w:rPr>
      <w:instrText>u</w:instrText>
    </w:r>
    <w:r w:rsidRPr="0071214D">
      <w:rPr>
        <w:noProof/>
      </w:rPr>
      <w:tab/>
    </w:r>
    <w:r>
      <w:rPr>
        <w:noProof/>
      </w:rPr>
      <w:instrText>Unterricht/Weiterbildung</w:instrText>
    </w:r>
  </w:p>
  <w:p w14:paraId="754BB0D4" w14:textId="6526C759" w:rsidR="005E694D" w:rsidRPr="0071214D" w:rsidRDefault="006B58F7" w:rsidP="00740D91">
    <w:pPr>
      <w:pStyle w:val="AbteilungKopf2"/>
      <w:rPr>
        <w:rStyle w:val="1ptZchn"/>
        <w:noProof/>
      </w:rPr>
    </w:pPr>
    <w:r w:rsidRPr="0071214D">
      <w:fldChar w:fldCharType="end"/>
    </w:r>
    <w:r w:rsidRPr="0071214D">
      <w:instrText xml:space="preserve">" </w:instrText>
    </w:r>
    <w:r w:rsidRPr="0071214D">
      <w:rPr>
        <w:b/>
      </w:rPr>
      <w:fldChar w:fldCharType="separate"/>
    </w:r>
  </w:p>
  <w:p w14:paraId="73CBA7CE" w14:textId="77777777" w:rsidR="005E694D" w:rsidRPr="0071214D" w:rsidRDefault="005E694D" w:rsidP="00740D91">
    <w:pPr>
      <w:pStyle w:val="AbteilungKopf2"/>
      <w:rPr>
        <w:rStyle w:val="AbteilungKopfZchn"/>
        <w:noProof/>
      </w:rPr>
    </w:pPr>
    <w:r w:rsidRPr="0071214D">
      <w:rPr>
        <w:rStyle w:val="Windings3"/>
        <w:noProof/>
      </w:rPr>
      <w:t>w</w:t>
    </w:r>
    <w:r w:rsidRPr="0071214D">
      <w:rPr>
        <w:noProof/>
      </w:rPr>
      <w:tab/>
    </w:r>
    <w:r>
      <w:rPr>
        <w:noProof/>
      </w:rPr>
      <w:t>Pädagogisches Zentrum PZ.BS</w:t>
    </w:r>
  </w:p>
  <w:p w14:paraId="6D8A5144" w14:textId="4DF25800" w:rsidR="005E694D" w:rsidRPr="0071214D" w:rsidRDefault="005E694D" w:rsidP="00740D91">
    <w:pPr>
      <w:pStyle w:val="AbteilungKopf2"/>
      <w:rPr>
        <w:rStyle w:val="4ptZchn"/>
        <w:noProof/>
      </w:rPr>
    </w:pPr>
  </w:p>
  <w:p w14:paraId="6E5C9C41" w14:textId="77777777" w:rsidR="005E694D" w:rsidRPr="0071214D" w:rsidRDefault="005E694D" w:rsidP="00740D91">
    <w:pPr>
      <w:pStyle w:val="UnterabteilungKopf2"/>
      <w:rPr>
        <w:noProof/>
      </w:rPr>
    </w:pPr>
    <w:r w:rsidRPr="0071214D">
      <w:rPr>
        <w:rStyle w:val="Windings3"/>
        <w:noProof/>
      </w:rPr>
      <w:t>u</w:t>
    </w:r>
    <w:r w:rsidRPr="0071214D">
      <w:rPr>
        <w:noProof/>
      </w:rPr>
      <w:tab/>
    </w:r>
    <w:r>
      <w:rPr>
        <w:noProof/>
      </w:rPr>
      <w:t>Unterricht/Weiterbildung</w:t>
    </w:r>
  </w:p>
  <w:p w14:paraId="011C4E70" w14:textId="77777777" w:rsidR="006B58F7" w:rsidRPr="0071214D" w:rsidRDefault="006B58F7" w:rsidP="00740D91">
    <w:pPr>
      <w:pStyle w:val="AbteilungKopf2"/>
      <w:rPr>
        <w:sz w:val="2"/>
        <w:szCs w:val="2"/>
      </w:rPr>
    </w:pPr>
    <w:r w:rsidRPr="0071214D">
      <w:rPr>
        <w:b/>
      </w:rPr>
      <w:fldChar w:fldCharType="end"/>
    </w:r>
    <w:r w:rsidR="00E0196D" w:rsidRPr="0071214D">
      <w:rPr>
        <w:b/>
      </w:rPr>
      <w:t xml:space="preserve">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C44D20" w14:textId="77777777" w:rsidR="0071214D" w:rsidRPr="0071214D" w:rsidRDefault="0071214D">
    <w:pPr>
      <w:pStyle w:val="Kopfzeil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725DCE" w14:textId="5F2D0103" w:rsidR="006B58F7" w:rsidRDefault="006B58F7" w:rsidP="008A2039">
    <w:pPr>
      <w:pStyle w:val="Kopfzeile1Folgeseite"/>
    </w:pPr>
    <w:r>
      <w:fldChar w:fldCharType="begin"/>
    </w:r>
    <w:r>
      <w:instrText xml:space="preserve"> if </w:instrText>
    </w:r>
    <w:r w:rsidR="006C4559">
      <w:fldChar w:fldCharType="begin"/>
    </w:r>
    <w:r w:rsidR="006C4559">
      <w:instrText xml:space="preserve"> DOCPROPERTY "Contactperson.Name"\*CHARFORMAT </w:instrText>
    </w:r>
    <w:r w:rsidR="006C4559">
      <w:fldChar w:fldCharType="separate"/>
    </w:r>
    <w:r w:rsidR="005E694D">
      <w:instrText>Brigitta Kaufmann</w:instrText>
    </w:r>
    <w:r w:rsidR="006C4559">
      <w:fldChar w:fldCharType="end"/>
    </w:r>
    <w:r>
      <w:instrText xml:space="preserve"> = "" "</w:instrText>
    </w:r>
    <w:r w:rsidRPr="002C76D1">
      <w:rPr>
        <w:b/>
      </w:rPr>
      <w:fldChar w:fldCharType="begin"/>
    </w:r>
    <w:r w:rsidRPr="002C76D1">
      <w:rPr>
        <w:b/>
      </w:rPr>
      <w:instrText xml:space="preserve"> DOCPROPERTY "Department1.DepartmentNominationCanton"\*CHARFORMAT </w:instrText>
    </w:r>
    <w:r w:rsidRPr="002C76D1">
      <w:rPr>
        <w:b/>
      </w:rPr>
      <w:fldChar w:fldCharType="end"/>
    </w:r>
    <w:r>
      <w:instrText>" "</w:instrText>
    </w:r>
    <w:r w:rsidR="006C4559">
      <w:fldChar w:fldCharType="begin"/>
    </w:r>
    <w:r w:rsidR="006C4559">
      <w:instrText xml:space="preserve"> DOCPROPERTY "Department1.DepartmentNominationCanton"\*CHARFORMAT </w:instrText>
    </w:r>
    <w:r w:rsidR="006C4559">
      <w:fldChar w:fldCharType="separate"/>
    </w:r>
    <w:r w:rsidR="005E694D">
      <w:instrText>Erziehungsdepartement des Kantons Basel-Stadt</w:instrText>
    </w:r>
    <w:r w:rsidR="006C4559">
      <w:fldChar w:fldCharType="end"/>
    </w:r>
  </w:p>
  <w:p w14:paraId="1FA71607" w14:textId="259B54DB" w:rsidR="005E694D" w:rsidRDefault="006B58F7" w:rsidP="008A2039">
    <w:pPr>
      <w:pStyle w:val="Kopfzeile1Folgeseite"/>
      <w:rPr>
        <w:noProof/>
      </w:rPr>
    </w:pPr>
    <w:r w:rsidRPr="002C76D1">
      <w:rPr>
        <w:b/>
      </w:rPr>
      <w:fldChar w:fldCharType="begin"/>
    </w:r>
    <w:r w:rsidRPr="002C76D1">
      <w:rPr>
        <w:b/>
      </w:rPr>
      <w:instrText xml:space="preserve"> DOCPROPERTY "Contactperson.Unit"\*CHARFORMAT \&lt;OawJumpToField value=0/&gt;</w:instrText>
    </w:r>
    <w:r w:rsidRPr="002C76D1">
      <w:rPr>
        <w:b/>
      </w:rPr>
      <w:fldChar w:fldCharType="separate"/>
    </w:r>
    <w:r w:rsidR="005E694D">
      <w:rPr>
        <w:b/>
      </w:rPr>
      <w:instrText>Hochschulen</w:instrText>
    </w:r>
    <w:r w:rsidRPr="002C76D1">
      <w:rPr>
        <w:b/>
      </w:rPr>
      <w:fldChar w:fldCharType="end"/>
    </w:r>
    <w:r>
      <w:instrText xml:space="preserve">" </w:instrText>
    </w:r>
    <w:r>
      <w:fldChar w:fldCharType="separate"/>
    </w:r>
    <w:r w:rsidR="005E694D">
      <w:rPr>
        <w:noProof/>
      </w:rPr>
      <w:t>Erziehungsdepartement des Kantons Basel-Stadt</w:t>
    </w:r>
  </w:p>
  <w:p w14:paraId="53175828" w14:textId="531321D6" w:rsidR="006B58F7" w:rsidRPr="008A2039" w:rsidRDefault="005E694D" w:rsidP="008A2039">
    <w:pPr>
      <w:pStyle w:val="Kopfzeile1Folgeseite"/>
    </w:pPr>
    <w:r>
      <w:rPr>
        <w:b/>
        <w:noProof/>
      </w:rPr>
      <w:t>Hochschulen</w:t>
    </w:r>
    <w:r w:rsidR="006B58F7">
      <w:fldChar w:fldCharType="end"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0AB4E018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EDE3D80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02E0A02E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23C80744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61265F6C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E7D22656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BD093B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56A5EAE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2A905C5C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C61004AC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A44778"/>
    <w:multiLevelType w:val="multilevel"/>
    <w:tmpl w:val="293AEEC0"/>
    <w:lvl w:ilvl="0">
      <w:start w:val="1"/>
      <w:numFmt w:val="decimal"/>
      <w:pStyle w:val="berschrift1"/>
      <w:lvlText w:val="%1.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berschrift2"/>
      <w:lvlText w:val="%1.%2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pStyle w:val="berschrift3"/>
      <w:lvlText w:val="%1.%2.%3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pStyle w:val="berschrift4"/>
      <w:lvlText w:val="%1.%2.%3.%4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pStyle w:val="berschrift5"/>
      <w:suff w:val="space"/>
      <w:lvlText w:val="%1.%2.%3.%4.%5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sz w:val="22"/>
        <w:szCs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5">
      <w:start w:val="1"/>
      <w:numFmt w:val="decimal"/>
      <w:pStyle w:val="berschrift6"/>
      <w:suff w:val="space"/>
      <w:lvlText w:val="%1.%2.%3.%4.%5.%6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6">
      <w:start w:val="1"/>
      <w:numFmt w:val="decimal"/>
      <w:pStyle w:val="berschrift7"/>
      <w:suff w:val="space"/>
      <w:lvlText w:val="%1.%2.%3.%4.%5.%6.%7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7">
      <w:start w:val="1"/>
      <w:numFmt w:val="decimal"/>
      <w:pStyle w:val="berschrift8"/>
      <w:suff w:val="space"/>
      <w:lvlText w:val="%1.%2.%3.%4.%5.%6.%7.%8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8">
      <w:start w:val="1"/>
      <w:numFmt w:val="decimal"/>
      <w:pStyle w:val="berschrift9"/>
      <w:suff w:val="space"/>
      <w:lvlText w:val="%1.%2.%3.%4.%5.%6.%7.%8.%9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</w:abstractNum>
  <w:abstractNum w:abstractNumId="11" w15:restartNumberingAfterBreak="0">
    <w:nsid w:val="02CE3AAE"/>
    <w:multiLevelType w:val="multilevel"/>
    <w:tmpl w:val="E56625B0"/>
    <w:lvl w:ilvl="0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1134"/>
        </w:tabs>
        <w:ind w:left="1134" w:hanging="567"/>
      </w:pPr>
      <w:rPr>
        <w:rFonts w:hint="default"/>
      </w:rPr>
    </w:lvl>
    <w:lvl w:ilvl="2">
      <w:start w:val="1"/>
      <w:numFmt w:val="decimal"/>
      <w:lvlText w:val="%3."/>
      <w:lvlJc w:val="left"/>
      <w:pPr>
        <w:tabs>
          <w:tab w:val="num" w:pos="1701"/>
        </w:tabs>
        <w:ind w:left="1701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268"/>
        </w:tabs>
        <w:ind w:left="2268" w:hanging="567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2835"/>
        </w:tabs>
        <w:ind w:left="2835" w:hanging="567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3402"/>
        </w:tabs>
        <w:ind w:left="3402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3969"/>
        </w:tabs>
        <w:ind w:left="3969" w:hanging="567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4536"/>
        </w:tabs>
        <w:ind w:left="4536" w:hanging="567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5103"/>
        </w:tabs>
        <w:ind w:left="5103" w:hanging="567"/>
      </w:pPr>
      <w:rPr>
        <w:rFonts w:hint="default"/>
      </w:rPr>
    </w:lvl>
  </w:abstractNum>
  <w:abstractNum w:abstractNumId="12" w15:restartNumberingAfterBreak="0">
    <w:nsid w:val="094132E6"/>
    <w:multiLevelType w:val="multilevel"/>
    <w:tmpl w:val="BF6AFC8A"/>
    <w:lvl w:ilvl="0">
      <w:start w:val="1"/>
      <w:numFmt w:val="bullet"/>
      <w:lvlText w:val=""/>
      <w:lvlJc w:val="left"/>
      <w:pPr>
        <w:tabs>
          <w:tab w:val="num" w:pos="567"/>
        </w:tabs>
        <w:ind w:left="567" w:hanging="567"/>
      </w:pPr>
      <w:rPr>
        <w:rFonts w:ascii="ZapfDingbats" w:hAnsi="ZapfDingbats" w:hint="default"/>
        <w:caps w:val="0"/>
        <w:strike w:val="0"/>
        <w:dstrike w:val="0"/>
        <w:vanish w:val="0"/>
        <w:color w:val="000000"/>
        <w:sz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bullet"/>
      <w:lvlText w:val=""/>
      <w:lvlJc w:val="left"/>
      <w:pPr>
        <w:tabs>
          <w:tab w:val="num" w:pos="1134"/>
        </w:tabs>
        <w:ind w:left="1134" w:hanging="567"/>
      </w:pPr>
      <w:rPr>
        <w:rFonts w:ascii="ZapfDingbats" w:hAnsi="ZapfDingbats"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bullet"/>
      <w:lvlText w:val=""/>
      <w:lvlJc w:val="left"/>
      <w:pPr>
        <w:tabs>
          <w:tab w:val="num" w:pos="1701"/>
        </w:tabs>
        <w:ind w:left="1701" w:hanging="567"/>
      </w:pPr>
      <w:rPr>
        <w:rFonts w:ascii="ZapfDingbats" w:hAnsi="ZapfDingbats" w:hint="default"/>
      </w:rPr>
    </w:lvl>
    <w:lvl w:ilvl="3">
      <w:start w:val="1"/>
      <w:numFmt w:val="bullet"/>
      <w:lvlText w:val=""/>
      <w:lvlJc w:val="left"/>
      <w:pPr>
        <w:tabs>
          <w:tab w:val="num" w:pos="2268"/>
        </w:tabs>
        <w:ind w:left="2268" w:hanging="567"/>
      </w:pPr>
      <w:rPr>
        <w:rFonts w:ascii="ZapfDingbats" w:hAnsi="ZapfDingbats" w:hint="default"/>
      </w:rPr>
    </w:lvl>
    <w:lvl w:ilvl="4">
      <w:start w:val="1"/>
      <w:numFmt w:val="bullet"/>
      <w:lvlText w:val=""/>
      <w:lvlJc w:val="left"/>
      <w:pPr>
        <w:tabs>
          <w:tab w:val="num" w:pos="2835"/>
        </w:tabs>
        <w:ind w:left="2835" w:hanging="567"/>
      </w:pPr>
      <w:rPr>
        <w:rFonts w:ascii="ZapfDingbats" w:hAnsi="ZapfDingbats" w:hint="default"/>
      </w:rPr>
    </w:lvl>
    <w:lvl w:ilvl="5">
      <w:start w:val="1"/>
      <w:numFmt w:val="bullet"/>
      <w:lvlText w:val=""/>
      <w:lvlJc w:val="left"/>
      <w:pPr>
        <w:tabs>
          <w:tab w:val="num" w:pos="3402"/>
        </w:tabs>
        <w:ind w:left="3402" w:hanging="567"/>
      </w:pPr>
      <w:rPr>
        <w:rFonts w:ascii="ZapfDingbats" w:hAnsi="ZapfDingbats" w:hint="default"/>
      </w:rPr>
    </w:lvl>
    <w:lvl w:ilvl="6">
      <w:start w:val="1"/>
      <w:numFmt w:val="bullet"/>
      <w:lvlText w:val=""/>
      <w:lvlJc w:val="left"/>
      <w:pPr>
        <w:tabs>
          <w:tab w:val="num" w:pos="3969"/>
        </w:tabs>
        <w:ind w:left="3969" w:hanging="567"/>
      </w:pPr>
      <w:rPr>
        <w:rFonts w:ascii="ZapfDingbats" w:hAnsi="ZapfDingbats" w:hint="default"/>
      </w:rPr>
    </w:lvl>
    <w:lvl w:ilvl="7">
      <w:start w:val="1"/>
      <w:numFmt w:val="bullet"/>
      <w:lvlText w:val=""/>
      <w:lvlJc w:val="left"/>
      <w:pPr>
        <w:tabs>
          <w:tab w:val="num" w:pos="4536"/>
        </w:tabs>
        <w:ind w:left="4536" w:hanging="567"/>
      </w:pPr>
      <w:rPr>
        <w:rFonts w:ascii="ZapfDingbats" w:hAnsi="ZapfDingbats" w:hint="default"/>
      </w:rPr>
    </w:lvl>
    <w:lvl w:ilvl="8">
      <w:start w:val="1"/>
      <w:numFmt w:val="bullet"/>
      <w:lvlText w:val=""/>
      <w:lvlJc w:val="left"/>
      <w:pPr>
        <w:tabs>
          <w:tab w:val="num" w:pos="5103"/>
        </w:tabs>
        <w:ind w:left="5103" w:hanging="567"/>
      </w:pPr>
      <w:rPr>
        <w:rFonts w:ascii="ZapfDingbats" w:hAnsi="ZapfDingbats" w:hint="default"/>
      </w:rPr>
    </w:lvl>
  </w:abstractNum>
  <w:abstractNum w:abstractNumId="13" w15:restartNumberingAfterBreak="0">
    <w:nsid w:val="0E9F0D46"/>
    <w:multiLevelType w:val="multilevel"/>
    <w:tmpl w:val="51049E82"/>
    <w:lvl w:ilvl="0">
      <w:start w:val="1"/>
      <w:numFmt w:val="bullet"/>
      <w:lvlText w:val=""/>
      <w:lvlJc w:val="left"/>
      <w:pPr>
        <w:tabs>
          <w:tab w:val="num" w:pos="227"/>
        </w:tabs>
        <w:ind w:left="227" w:hanging="227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0A113A6"/>
    <w:multiLevelType w:val="multilevel"/>
    <w:tmpl w:val="6A129FB6"/>
    <w:lvl w:ilvl="0">
      <w:start w:val="1"/>
      <w:numFmt w:val="bullet"/>
      <w:lvlText w:val=""/>
      <w:lvlJc w:val="left"/>
      <w:pPr>
        <w:tabs>
          <w:tab w:val="num" w:pos="720"/>
        </w:tabs>
        <w:ind w:left="720" w:hanging="360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49E3266"/>
    <w:multiLevelType w:val="hybridMultilevel"/>
    <w:tmpl w:val="217CF926"/>
    <w:lvl w:ilvl="0" w:tplc="F0A0BDFC">
      <w:start w:val="1"/>
      <w:numFmt w:val="bullet"/>
      <w:pStyle w:val="AbteilungKopf"/>
      <w:lvlText w:val=""/>
      <w:lvlJc w:val="left"/>
      <w:pPr>
        <w:tabs>
          <w:tab w:val="num" w:pos="11"/>
        </w:tabs>
        <w:ind w:left="11" w:hanging="204"/>
      </w:pPr>
      <w:rPr>
        <w:rFonts w:ascii="Wingdings 3" w:hAnsi="Wingdings 3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62A767C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7" w15:restartNumberingAfterBreak="0">
    <w:nsid w:val="176F2361"/>
    <w:multiLevelType w:val="multilevel"/>
    <w:tmpl w:val="51049E82"/>
    <w:lvl w:ilvl="0">
      <w:start w:val="1"/>
      <w:numFmt w:val="bullet"/>
      <w:lvlText w:val=""/>
      <w:lvlJc w:val="left"/>
      <w:pPr>
        <w:tabs>
          <w:tab w:val="num" w:pos="227"/>
        </w:tabs>
        <w:ind w:left="227" w:hanging="227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F623396"/>
    <w:multiLevelType w:val="multilevel"/>
    <w:tmpl w:val="93941B80"/>
    <w:lvl w:ilvl="0">
      <w:start w:val="1"/>
      <w:numFmt w:val="bullet"/>
      <w:pStyle w:val="ListWithSymbols"/>
      <w:lvlText w:val="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  <w:lvl w:ilvl="1">
      <w:start w:val="1"/>
      <w:numFmt w:val="bullet"/>
      <w:lvlRestart w:val="0"/>
      <w:lvlText w:val=""/>
      <w:lvlJc w:val="left"/>
      <w:pPr>
        <w:tabs>
          <w:tab w:val="num" w:pos="567"/>
        </w:tabs>
        <w:ind w:left="567" w:hanging="283"/>
      </w:pPr>
      <w:rPr>
        <w:rFonts w:ascii="Symbol" w:hAnsi="Symbol" w:hint="default"/>
      </w:rPr>
    </w:lvl>
    <w:lvl w:ilvl="2">
      <w:start w:val="1"/>
      <w:numFmt w:val="bullet"/>
      <w:lvlRestart w:val="0"/>
      <w:lvlText w:val=""/>
      <w:lvlJc w:val="left"/>
      <w:pPr>
        <w:tabs>
          <w:tab w:val="num" w:pos="851"/>
        </w:tabs>
        <w:ind w:left="851" w:hanging="284"/>
      </w:pPr>
      <w:rPr>
        <w:rFonts w:ascii="Symbol" w:hAnsi="Symbol" w:hint="default"/>
      </w:rPr>
    </w:lvl>
    <w:lvl w:ilvl="3">
      <w:start w:val="1"/>
      <w:numFmt w:val="bullet"/>
      <w:lvlRestart w:val="0"/>
      <w:lvlText w:val=""/>
      <w:lvlJc w:val="left"/>
      <w:pPr>
        <w:tabs>
          <w:tab w:val="num" w:pos="1134"/>
        </w:tabs>
        <w:ind w:left="1134" w:hanging="283"/>
      </w:pPr>
      <w:rPr>
        <w:rFonts w:ascii="Symbol" w:hAnsi="Symbol" w:hint="default"/>
      </w:rPr>
    </w:lvl>
    <w:lvl w:ilvl="4">
      <w:start w:val="1"/>
      <w:numFmt w:val="bullet"/>
      <w:lvlRestart w:val="0"/>
      <w:lvlText w:val=""/>
      <w:lvlJc w:val="left"/>
      <w:pPr>
        <w:tabs>
          <w:tab w:val="num" w:pos="1418"/>
        </w:tabs>
        <w:ind w:left="1418" w:hanging="284"/>
      </w:pPr>
      <w:rPr>
        <w:rFonts w:ascii="Symbol" w:hAnsi="Symbol" w:hint="default"/>
      </w:rPr>
    </w:lvl>
    <w:lvl w:ilvl="5">
      <w:start w:val="1"/>
      <w:numFmt w:val="bullet"/>
      <w:lvlText w:val=""/>
      <w:lvlJc w:val="left"/>
      <w:pPr>
        <w:tabs>
          <w:tab w:val="num" w:pos="1701"/>
        </w:tabs>
        <w:ind w:left="1701" w:hanging="283"/>
      </w:pPr>
      <w:rPr>
        <w:rFonts w:ascii="Symbol" w:hAnsi="Symbol" w:hint="default"/>
      </w:rPr>
    </w:lvl>
    <w:lvl w:ilvl="6">
      <w:start w:val="1"/>
      <w:numFmt w:val="bullet"/>
      <w:lvlText w:val=""/>
      <w:lvlJc w:val="left"/>
      <w:pPr>
        <w:tabs>
          <w:tab w:val="num" w:pos="1985"/>
        </w:tabs>
        <w:ind w:left="1985" w:hanging="284"/>
      </w:pPr>
      <w:rPr>
        <w:rFonts w:ascii="Symbol" w:hAnsi="Symbol" w:hint="default"/>
      </w:rPr>
    </w:lvl>
    <w:lvl w:ilvl="7">
      <w:start w:val="1"/>
      <w:numFmt w:val="bullet"/>
      <w:lvlText w:val=""/>
      <w:lvlJc w:val="left"/>
      <w:pPr>
        <w:tabs>
          <w:tab w:val="num" w:pos="2268"/>
        </w:tabs>
        <w:ind w:left="2268" w:hanging="283"/>
      </w:pPr>
      <w:rPr>
        <w:rFonts w:ascii="Symbol" w:hAnsi="Symbol" w:hint="default"/>
      </w:rPr>
    </w:lvl>
    <w:lvl w:ilvl="8">
      <w:start w:val="1"/>
      <w:numFmt w:val="bullet"/>
      <w:lvlText w:val=""/>
      <w:lvlJc w:val="left"/>
      <w:pPr>
        <w:tabs>
          <w:tab w:val="num" w:pos="2552"/>
        </w:tabs>
        <w:ind w:left="2552" w:hanging="284"/>
      </w:pPr>
      <w:rPr>
        <w:rFonts w:ascii="Symbol" w:hAnsi="Symbol" w:hint="default"/>
      </w:rPr>
    </w:lvl>
  </w:abstractNum>
  <w:abstractNum w:abstractNumId="19" w15:restartNumberingAfterBreak="0">
    <w:nsid w:val="2456261D"/>
    <w:multiLevelType w:val="multilevel"/>
    <w:tmpl w:val="4112DDB8"/>
    <w:lvl w:ilvl="0">
      <w:start w:val="1"/>
      <w:numFmt w:val="bullet"/>
      <w:lvlText w:val=""/>
      <w:lvlJc w:val="left"/>
      <w:pPr>
        <w:tabs>
          <w:tab w:val="num" w:pos="1134"/>
        </w:tabs>
        <w:ind w:left="1134" w:hanging="1134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5D7700A"/>
    <w:multiLevelType w:val="multilevel"/>
    <w:tmpl w:val="EF041C1E"/>
    <w:lvl w:ilvl="0">
      <w:start w:val="1"/>
      <w:numFmt w:val="decimal"/>
      <w:pStyle w:val="ListWithNumbers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567"/>
        </w:tabs>
        <w:ind w:left="567" w:hanging="283"/>
      </w:pPr>
      <w:rPr>
        <w:rFonts w:hint="default"/>
      </w:rPr>
    </w:lvl>
    <w:lvl w:ilvl="2">
      <w:start w:val="1"/>
      <w:numFmt w:val="decimal"/>
      <w:lvlText w:val="%3.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1134"/>
        </w:tabs>
        <w:ind w:left="1134" w:hanging="283"/>
      </w:pPr>
      <w:rPr>
        <w:rFonts w:hint="default"/>
      </w:rPr>
    </w:lvl>
    <w:lvl w:ilvl="4">
      <w:start w:val="1"/>
      <w:numFmt w:val="decimal"/>
      <w:lvlText w:val="%5."/>
      <w:lvlJc w:val="left"/>
      <w:pPr>
        <w:tabs>
          <w:tab w:val="num" w:pos="1418"/>
        </w:tabs>
        <w:ind w:left="1418" w:hanging="284"/>
      </w:pPr>
      <w:rPr>
        <w:rFonts w:hint="default"/>
      </w:rPr>
    </w:lvl>
    <w:lvl w:ilvl="5">
      <w:start w:val="1"/>
      <w:numFmt w:val="decimal"/>
      <w:lvlText w:val="%6."/>
      <w:lvlJc w:val="left"/>
      <w:pPr>
        <w:tabs>
          <w:tab w:val="num" w:pos="1701"/>
        </w:tabs>
        <w:ind w:left="1701" w:hanging="283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5"/>
        </w:tabs>
        <w:ind w:left="1985" w:hanging="284"/>
      </w:pPr>
      <w:rPr>
        <w:rFonts w:hint="default"/>
      </w:rPr>
    </w:lvl>
    <w:lvl w:ilvl="7">
      <w:start w:val="1"/>
      <w:numFmt w:val="decimal"/>
      <w:lvlText w:val="%8."/>
      <w:lvlJc w:val="left"/>
      <w:pPr>
        <w:tabs>
          <w:tab w:val="num" w:pos="2268"/>
        </w:tabs>
        <w:ind w:left="2268" w:hanging="283"/>
      </w:pPr>
      <w:rPr>
        <w:rFonts w:hint="default"/>
      </w:rPr>
    </w:lvl>
    <w:lvl w:ilvl="8">
      <w:start w:val="1"/>
      <w:numFmt w:val="decimal"/>
      <w:lvlText w:val="%9."/>
      <w:lvlJc w:val="left"/>
      <w:pPr>
        <w:tabs>
          <w:tab w:val="num" w:pos="2552"/>
        </w:tabs>
        <w:ind w:left="2552" w:hanging="284"/>
      </w:pPr>
      <w:rPr>
        <w:rFonts w:hint="default"/>
      </w:rPr>
    </w:lvl>
  </w:abstractNum>
  <w:abstractNum w:abstractNumId="21" w15:restartNumberingAfterBreak="0">
    <w:nsid w:val="2D2E6B4A"/>
    <w:multiLevelType w:val="multilevel"/>
    <w:tmpl w:val="5D48EDD0"/>
    <w:lvl w:ilvl="0">
      <w:start w:val="1"/>
      <w:numFmt w:val="bullet"/>
      <w:lvlText w:val=""/>
      <w:lvlJc w:val="left"/>
      <w:pPr>
        <w:tabs>
          <w:tab w:val="num" w:pos="567"/>
        </w:tabs>
        <w:ind w:left="567" w:hanging="567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34420FE2"/>
    <w:multiLevelType w:val="multilevel"/>
    <w:tmpl w:val="02DE46A6"/>
    <w:lvl w:ilvl="0">
      <w:start w:val="1"/>
      <w:numFmt w:val="bullet"/>
      <w:lvlText w:val=""/>
      <w:lvlJc w:val="left"/>
      <w:pPr>
        <w:tabs>
          <w:tab w:val="num" w:pos="0"/>
        </w:tabs>
        <w:ind w:left="0" w:firstLine="0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365D40EF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4" w15:restartNumberingAfterBreak="0">
    <w:nsid w:val="36C603F3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5" w15:restartNumberingAfterBreak="0">
    <w:nsid w:val="37417E4C"/>
    <w:multiLevelType w:val="hybridMultilevel"/>
    <w:tmpl w:val="8A70674E"/>
    <w:lvl w:ilvl="0" w:tplc="974E1B08"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Arial" w:eastAsia="Times New Roman" w:hAnsi="Arial" w:cs="Aria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3CDB6CD0"/>
    <w:multiLevelType w:val="multilevel"/>
    <w:tmpl w:val="D102B1DE"/>
    <w:name w:val="2007071614014442322377"/>
    <w:lvl w:ilvl="0">
      <w:start w:val="1"/>
      <w:numFmt w:val="upperLetter"/>
      <w:lvlText w:val="%1"/>
      <w:lvlJc w:val="left"/>
      <w:pPr>
        <w:tabs>
          <w:tab w:val="num" w:pos="567"/>
        </w:tabs>
        <w:ind w:left="567" w:hanging="567"/>
      </w:pPr>
      <w:rPr>
        <w:rFonts w:eastAsia="SimSun" w:hint="eastAsia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upperLetter"/>
      <w:lvlText w:val="%2"/>
      <w:lvlJc w:val="left"/>
      <w:pPr>
        <w:tabs>
          <w:tab w:val="num" w:pos="1134"/>
        </w:tabs>
        <w:ind w:left="1134" w:hanging="567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upperLetter"/>
      <w:lvlText w:val="%3"/>
      <w:lvlJc w:val="left"/>
      <w:pPr>
        <w:tabs>
          <w:tab w:val="num" w:pos="1701"/>
        </w:tabs>
        <w:ind w:left="1701" w:hanging="567"/>
      </w:pPr>
      <w:rPr>
        <w:rFonts w:hint="default"/>
      </w:rPr>
    </w:lvl>
    <w:lvl w:ilvl="3">
      <w:start w:val="1"/>
      <w:numFmt w:val="upperLetter"/>
      <w:lvlText w:val="%4"/>
      <w:lvlJc w:val="left"/>
      <w:pPr>
        <w:tabs>
          <w:tab w:val="num" w:pos="2268"/>
        </w:tabs>
        <w:ind w:left="2268" w:hanging="567"/>
      </w:pPr>
      <w:rPr>
        <w:rFonts w:hint="default"/>
      </w:rPr>
    </w:lvl>
    <w:lvl w:ilvl="4">
      <w:start w:val="1"/>
      <w:numFmt w:val="upperLetter"/>
      <w:lvlText w:val="%5"/>
      <w:lvlJc w:val="left"/>
      <w:pPr>
        <w:tabs>
          <w:tab w:val="num" w:pos="2835"/>
        </w:tabs>
        <w:ind w:left="2835" w:hanging="567"/>
      </w:pPr>
      <w:rPr>
        <w:rFonts w:hint="default"/>
      </w:rPr>
    </w:lvl>
    <w:lvl w:ilvl="5">
      <w:start w:val="1"/>
      <w:numFmt w:val="upperLetter"/>
      <w:lvlText w:val="%6"/>
      <w:lvlJc w:val="left"/>
      <w:pPr>
        <w:tabs>
          <w:tab w:val="num" w:pos="3402"/>
        </w:tabs>
        <w:ind w:left="3402" w:hanging="567"/>
      </w:pPr>
      <w:rPr>
        <w:rFonts w:hint="default"/>
      </w:rPr>
    </w:lvl>
    <w:lvl w:ilvl="6">
      <w:start w:val="1"/>
      <w:numFmt w:val="upperLetter"/>
      <w:lvlText w:val="%7"/>
      <w:lvlJc w:val="left"/>
      <w:pPr>
        <w:tabs>
          <w:tab w:val="num" w:pos="3969"/>
        </w:tabs>
        <w:ind w:left="3969" w:hanging="567"/>
      </w:pPr>
      <w:rPr>
        <w:rFonts w:hint="default"/>
      </w:rPr>
    </w:lvl>
    <w:lvl w:ilvl="7">
      <w:start w:val="1"/>
      <w:numFmt w:val="upperLetter"/>
      <w:lvlText w:val="%8"/>
      <w:lvlJc w:val="left"/>
      <w:pPr>
        <w:tabs>
          <w:tab w:val="num" w:pos="4536"/>
        </w:tabs>
        <w:ind w:left="4536" w:hanging="567"/>
      </w:pPr>
      <w:rPr>
        <w:rFonts w:hint="default"/>
      </w:rPr>
    </w:lvl>
    <w:lvl w:ilvl="8">
      <w:start w:val="1"/>
      <w:numFmt w:val="upperLetter"/>
      <w:lvlText w:val="%9"/>
      <w:lvlJc w:val="left"/>
      <w:pPr>
        <w:tabs>
          <w:tab w:val="num" w:pos="5103"/>
        </w:tabs>
        <w:ind w:left="5103" w:hanging="567"/>
      </w:pPr>
      <w:rPr>
        <w:rFonts w:hint="default"/>
      </w:rPr>
    </w:lvl>
  </w:abstractNum>
  <w:abstractNum w:abstractNumId="27" w15:restartNumberingAfterBreak="0">
    <w:nsid w:val="459102F8"/>
    <w:multiLevelType w:val="multilevel"/>
    <w:tmpl w:val="89EA6122"/>
    <w:lvl w:ilvl="0">
      <w:start w:val="1"/>
      <w:numFmt w:val="decimal"/>
      <w:lvlText w:val="%1.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lvlText w:val="%1.%2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lvlText w:val="%1.%2.%3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suff w:val="space"/>
      <w:lvlText w:val="%1.%2.%3.%4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suff w:val="space"/>
      <w:lvlText w:val="%1.%2.%3.%4.%5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sz w:val="22"/>
        <w:szCs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5">
      <w:start w:val="1"/>
      <w:numFmt w:val="decimal"/>
      <w:suff w:val="space"/>
      <w:lvlText w:val="%1.%2.%3.%4.%5.%6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6">
      <w:start w:val="1"/>
      <w:numFmt w:val="decimal"/>
      <w:suff w:val="space"/>
      <w:lvlText w:val="%1.%2.%3.%4.%5.%6.%7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7">
      <w:start w:val="1"/>
      <w:numFmt w:val="decimal"/>
      <w:suff w:val="space"/>
      <w:lvlText w:val="%1.%2.%3.%4.%5.%6.%7.%8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8">
      <w:start w:val="1"/>
      <w:numFmt w:val="decimal"/>
      <w:suff w:val="space"/>
      <w:lvlText w:val="%1.%2.%3.%4.%5.%6.%7.%8.%9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</w:abstractNum>
  <w:abstractNum w:abstractNumId="28" w15:restartNumberingAfterBreak="0">
    <w:nsid w:val="4852327C"/>
    <w:multiLevelType w:val="multilevel"/>
    <w:tmpl w:val="A02E7898"/>
    <w:lvl w:ilvl="0">
      <w:start w:val="1"/>
      <w:numFmt w:val="bullet"/>
      <w:lvlText w:val="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  <w:lvl w:ilvl="1">
      <w:start w:val="1"/>
      <w:numFmt w:val="bullet"/>
      <w:lvlRestart w:val="0"/>
      <w:lvlText w:val=""/>
      <w:lvlJc w:val="left"/>
      <w:pPr>
        <w:tabs>
          <w:tab w:val="num" w:pos="567"/>
        </w:tabs>
        <w:ind w:left="567" w:hanging="283"/>
      </w:pPr>
      <w:rPr>
        <w:rFonts w:ascii="Symbol" w:hAnsi="Symbol" w:hint="default"/>
      </w:rPr>
    </w:lvl>
    <w:lvl w:ilvl="2">
      <w:start w:val="1"/>
      <w:numFmt w:val="bullet"/>
      <w:lvlRestart w:val="0"/>
      <w:lvlText w:val=""/>
      <w:lvlJc w:val="left"/>
      <w:pPr>
        <w:tabs>
          <w:tab w:val="num" w:pos="851"/>
        </w:tabs>
        <w:ind w:left="851" w:hanging="284"/>
      </w:pPr>
      <w:rPr>
        <w:rFonts w:ascii="Symbol" w:hAnsi="Symbol" w:hint="default"/>
      </w:rPr>
    </w:lvl>
    <w:lvl w:ilvl="3">
      <w:start w:val="1"/>
      <w:numFmt w:val="bullet"/>
      <w:lvlRestart w:val="0"/>
      <w:lvlText w:val=""/>
      <w:lvlJc w:val="left"/>
      <w:pPr>
        <w:tabs>
          <w:tab w:val="num" w:pos="1134"/>
        </w:tabs>
        <w:ind w:left="1134" w:hanging="283"/>
      </w:pPr>
      <w:rPr>
        <w:rFonts w:ascii="Symbol" w:hAnsi="Symbol" w:hint="default"/>
      </w:rPr>
    </w:lvl>
    <w:lvl w:ilvl="4">
      <w:start w:val="1"/>
      <w:numFmt w:val="bullet"/>
      <w:lvlRestart w:val="0"/>
      <w:lvlText w:val=""/>
      <w:lvlJc w:val="left"/>
      <w:pPr>
        <w:tabs>
          <w:tab w:val="num" w:pos="1418"/>
        </w:tabs>
        <w:ind w:left="1418" w:hanging="284"/>
      </w:pPr>
      <w:rPr>
        <w:rFonts w:ascii="Symbol" w:hAnsi="Symbol" w:hint="default"/>
      </w:rPr>
    </w:lvl>
    <w:lvl w:ilvl="5">
      <w:start w:val="1"/>
      <w:numFmt w:val="bullet"/>
      <w:lvlText w:val=""/>
      <w:lvlJc w:val="left"/>
      <w:pPr>
        <w:tabs>
          <w:tab w:val="num" w:pos="1701"/>
        </w:tabs>
        <w:ind w:left="1701" w:hanging="283"/>
      </w:pPr>
      <w:rPr>
        <w:rFonts w:ascii="Symbol" w:hAnsi="Symbol" w:hint="default"/>
      </w:rPr>
    </w:lvl>
    <w:lvl w:ilvl="6">
      <w:start w:val="1"/>
      <w:numFmt w:val="bullet"/>
      <w:lvlText w:val=""/>
      <w:lvlJc w:val="left"/>
      <w:pPr>
        <w:tabs>
          <w:tab w:val="num" w:pos="1985"/>
        </w:tabs>
        <w:ind w:left="1985" w:hanging="284"/>
      </w:pPr>
      <w:rPr>
        <w:rFonts w:ascii="Symbol" w:hAnsi="Symbol" w:hint="default"/>
      </w:rPr>
    </w:lvl>
    <w:lvl w:ilvl="7">
      <w:start w:val="1"/>
      <w:numFmt w:val="bullet"/>
      <w:lvlText w:val=""/>
      <w:lvlJc w:val="left"/>
      <w:pPr>
        <w:tabs>
          <w:tab w:val="num" w:pos="2268"/>
        </w:tabs>
        <w:ind w:left="2268" w:hanging="283"/>
      </w:pPr>
      <w:rPr>
        <w:rFonts w:ascii="Symbol" w:hAnsi="Symbol" w:hint="default"/>
      </w:rPr>
    </w:lvl>
    <w:lvl w:ilvl="8">
      <w:start w:val="1"/>
      <w:numFmt w:val="bullet"/>
      <w:lvlText w:val=""/>
      <w:lvlJc w:val="left"/>
      <w:pPr>
        <w:tabs>
          <w:tab w:val="num" w:pos="2552"/>
        </w:tabs>
        <w:ind w:left="2552" w:hanging="284"/>
      </w:pPr>
      <w:rPr>
        <w:rFonts w:ascii="Symbol" w:hAnsi="Symbol" w:hint="default"/>
      </w:rPr>
    </w:lvl>
  </w:abstractNum>
  <w:abstractNum w:abstractNumId="29" w15:restartNumberingAfterBreak="0">
    <w:nsid w:val="4B5251DA"/>
    <w:multiLevelType w:val="multilevel"/>
    <w:tmpl w:val="3AC6444C"/>
    <w:lvl w:ilvl="0">
      <w:start w:val="1"/>
      <w:numFmt w:val="upperLetter"/>
      <w:pStyle w:val="ListWithLetters"/>
      <w:lvlText w:val="%1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upperLetter"/>
      <w:lvlText w:val="%2"/>
      <w:lvlJc w:val="left"/>
      <w:pPr>
        <w:tabs>
          <w:tab w:val="num" w:pos="567"/>
        </w:tabs>
        <w:ind w:left="567" w:hanging="283"/>
      </w:pPr>
      <w:rPr>
        <w:rFonts w:hint="default"/>
      </w:rPr>
    </w:lvl>
    <w:lvl w:ilvl="2">
      <w:start w:val="1"/>
      <w:numFmt w:val="upperLetter"/>
      <w:lvlText w:val="%3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upperLetter"/>
      <w:lvlText w:val="%4"/>
      <w:lvlJc w:val="left"/>
      <w:pPr>
        <w:tabs>
          <w:tab w:val="num" w:pos="1134"/>
        </w:tabs>
        <w:ind w:left="1134" w:hanging="283"/>
      </w:pPr>
      <w:rPr>
        <w:rFonts w:hint="default"/>
      </w:rPr>
    </w:lvl>
    <w:lvl w:ilvl="4">
      <w:start w:val="1"/>
      <w:numFmt w:val="upperLetter"/>
      <w:lvlText w:val="%5"/>
      <w:lvlJc w:val="left"/>
      <w:pPr>
        <w:tabs>
          <w:tab w:val="num" w:pos="1418"/>
        </w:tabs>
        <w:ind w:left="1418" w:hanging="284"/>
      </w:pPr>
      <w:rPr>
        <w:rFonts w:hint="default"/>
      </w:rPr>
    </w:lvl>
    <w:lvl w:ilvl="5">
      <w:start w:val="1"/>
      <w:numFmt w:val="upperLetter"/>
      <w:lvlText w:val="%6"/>
      <w:lvlJc w:val="left"/>
      <w:pPr>
        <w:tabs>
          <w:tab w:val="num" w:pos="1701"/>
        </w:tabs>
        <w:ind w:left="1701" w:hanging="283"/>
      </w:pPr>
      <w:rPr>
        <w:rFonts w:hint="default"/>
      </w:rPr>
    </w:lvl>
    <w:lvl w:ilvl="6">
      <w:start w:val="1"/>
      <w:numFmt w:val="upperLetter"/>
      <w:lvlText w:val="%7"/>
      <w:lvlJc w:val="left"/>
      <w:pPr>
        <w:tabs>
          <w:tab w:val="num" w:pos="1985"/>
        </w:tabs>
        <w:ind w:left="1985" w:hanging="284"/>
      </w:pPr>
      <w:rPr>
        <w:rFonts w:hint="default"/>
      </w:rPr>
    </w:lvl>
    <w:lvl w:ilvl="7">
      <w:start w:val="1"/>
      <w:numFmt w:val="upperLetter"/>
      <w:lvlText w:val="%8"/>
      <w:lvlJc w:val="left"/>
      <w:pPr>
        <w:tabs>
          <w:tab w:val="num" w:pos="2268"/>
        </w:tabs>
        <w:ind w:left="2268" w:hanging="283"/>
      </w:pPr>
      <w:rPr>
        <w:rFonts w:hint="default"/>
      </w:rPr>
    </w:lvl>
    <w:lvl w:ilvl="8">
      <w:start w:val="1"/>
      <w:numFmt w:val="upperLetter"/>
      <w:lvlText w:val="%9"/>
      <w:lvlJc w:val="left"/>
      <w:pPr>
        <w:tabs>
          <w:tab w:val="num" w:pos="2552"/>
        </w:tabs>
        <w:ind w:left="2552" w:hanging="284"/>
      </w:pPr>
      <w:rPr>
        <w:rFonts w:hint="default"/>
      </w:rPr>
    </w:lvl>
  </w:abstractNum>
  <w:abstractNum w:abstractNumId="30" w15:restartNumberingAfterBreak="0">
    <w:nsid w:val="4DEC25BB"/>
    <w:multiLevelType w:val="multilevel"/>
    <w:tmpl w:val="D0E09AF8"/>
    <w:lvl w:ilvl="0">
      <w:start w:val="1"/>
      <w:numFmt w:val="upperLetter"/>
      <w:lvlText w:val="%1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>
      <w:start w:val="1"/>
      <w:numFmt w:val="upperLetter"/>
      <w:lvlText w:val="%2"/>
      <w:lvlJc w:val="left"/>
      <w:pPr>
        <w:tabs>
          <w:tab w:val="num" w:pos="1134"/>
        </w:tabs>
        <w:ind w:left="1134" w:hanging="567"/>
      </w:pPr>
      <w:rPr>
        <w:rFonts w:hint="default"/>
      </w:rPr>
    </w:lvl>
    <w:lvl w:ilvl="2">
      <w:start w:val="1"/>
      <w:numFmt w:val="upperLetter"/>
      <w:lvlText w:val="%3"/>
      <w:lvlJc w:val="left"/>
      <w:pPr>
        <w:tabs>
          <w:tab w:val="num" w:pos="1701"/>
        </w:tabs>
        <w:ind w:left="1701" w:hanging="567"/>
      </w:pPr>
      <w:rPr>
        <w:rFonts w:hint="default"/>
      </w:rPr>
    </w:lvl>
    <w:lvl w:ilvl="3">
      <w:start w:val="1"/>
      <w:numFmt w:val="upperLetter"/>
      <w:lvlText w:val="%4"/>
      <w:lvlJc w:val="left"/>
      <w:pPr>
        <w:tabs>
          <w:tab w:val="num" w:pos="2268"/>
        </w:tabs>
        <w:ind w:left="2268" w:hanging="567"/>
      </w:pPr>
      <w:rPr>
        <w:rFonts w:hint="default"/>
      </w:rPr>
    </w:lvl>
    <w:lvl w:ilvl="4">
      <w:start w:val="1"/>
      <w:numFmt w:val="upperLetter"/>
      <w:lvlText w:val="%5"/>
      <w:lvlJc w:val="left"/>
      <w:pPr>
        <w:tabs>
          <w:tab w:val="num" w:pos="2835"/>
        </w:tabs>
        <w:ind w:left="2835" w:hanging="567"/>
      </w:pPr>
      <w:rPr>
        <w:rFonts w:hint="default"/>
      </w:rPr>
    </w:lvl>
    <w:lvl w:ilvl="5">
      <w:start w:val="1"/>
      <w:numFmt w:val="upperLetter"/>
      <w:lvlText w:val="%6"/>
      <w:lvlJc w:val="left"/>
      <w:pPr>
        <w:tabs>
          <w:tab w:val="num" w:pos="3402"/>
        </w:tabs>
        <w:ind w:left="3402" w:hanging="567"/>
      </w:pPr>
      <w:rPr>
        <w:rFonts w:hint="default"/>
      </w:rPr>
    </w:lvl>
    <w:lvl w:ilvl="6">
      <w:start w:val="1"/>
      <w:numFmt w:val="upperLetter"/>
      <w:lvlText w:val="%7"/>
      <w:lvlJc w:val="left"/>
      <w:pPr>
        <w:tabs>
          <w:tab w:val="num" w:pos="3969"/>
        </w:tabs>
        <w:ind w:left="3969" w:hanging="567"/>
      </w:pPr>
      <w:rPr>
        <w:rFonts w:hint="default"/>
      </w:rPr>
    </w:lvl>
    <w:lvl w:ilvl="7">
      <w:start w:val="1"/>
      <w:numFmt w:val="upperLetter"/>
      <w:lvlText w:val="%8"/>
      <w:lvlJc w:val="left"/>
      <w:pPr>
        <w:tabs>
          <w:tab w:val="num" w:pos="4536"/>
        </w:tabs>
        <w:ind w:left="4536" w:hanging="567"/>
      </w:pPr>
      <w:rPr>
        <w:rFonts w:hint="default"/>
      </w:rPr>
    </w:lvl>
    <w:lvl w:ilvl="8">
      <w:start w:val="1"/>
      <w:numFmt w:val="upperLetter"/>
      <w:lvlText w:val="%9"/>
      <w:lvlJc w:val="left"/>
      <w:pPr>
        <w:tabs>
          <w:tab w:val="num" w:pos="5103"/>
        </w:tabs>
        <w:ind w:left="5103" w:hanging="567"/>
      </w:pPr>
      <w:rPr>
        <w:rFonts w:hint="default"/>
      </w:rPr>
    </w:lvl>
  </w:abstractNum>
  <w:abstractNum w:abstractNumId="31" w15:restartNumberingAfterBreak="0">
    <w:nsid w:val="4F677468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2" w15:restartNumberingAfterBreak="0">
    <w:nsid w:val="58FB663D"/>
    <w:multiLevelType w:val="multilevel"/>
    <w:tmpl w:val="46D82D02"/>
    <w:lvl w:ilvl="0">
      <w:start w:val="1"/>
      <w:numFmt w:val="bullet"/>
      <w:lvlText w:val=""/>
      <w:lvlJc w:val="left"/>
      <w:pPr>
        <w:tabs>
          <w:tab w:val="num" w:pos="284"/>
        </w:tabs>
        <w:ind w:left="284" w:hanging="284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BCE4007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4" w15:restartNumberingAfterBreak="0">
    <w:nsid w:val="5D7D5931"/>
    <w:multiLevelType w:val="multilevel"/>
    <w:tmpl w:val="B72CAFA8"/>
    <w:lvl w:ilvl="0">
      <w:start w:val="1"/>
      <w:numFmt w:val="bullet"/>
      <w:lvlText w:val="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>
      <w:start w:val="1"/>
      <w:numFmt w:val="bullet"/>
      <w:lvlRestart w:val="0"/>
      <w:lvlText w:val=""/>
      <w:lvlJc w:val="left"/>
      <w:pPr>
        <w:tabs>
          <w:tab w:val="num" w:pos="1134"/>
        </w:tabs>
        <w:ind w:left="1134" w:hanging="567"/>
      </w:pPr>
      <w:rPr>
        <w:rFonts w:ascii="Symbol" w:hAnsi="Symbol" w:hint="default"/>
      </w:rPr>
    </w:lvl>
    <w:lvl w:ilvl="2">
      <w:start w:val="1"/>
      <w:numFmt w:val="bullet"/>
      <w:lvlRestart w:val="0"/>
      <w:lvlText w:val="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</w:rPr>
    </w:lvl>
    <w:lvl w:ilvl="3">
      <w:start w:val="1"/>
      <w:numFmt w:val="bullet"/>
      <w:lvlRestart w:val="0"/>
      <w:lvlText w:val=""/>
      <w:lvlJc w:val="left"/>
      <w:pPr>
        <w:tabs>
          <w:tab w:val="num" w:pos="2268"/>
        </w:tabs>
        <w:ind w:left="2268" w:hanging="567"/>
      </w:pPr>
      <w:rPr>
        <w:rFonts w:ascii="Symbol" w:hAnsi="Symbol" w:hint="default"/>
      </w:rPr>
    </w:lvl>
    <w:lvl w:ilvl="4">
      <w:start w:val="1"/>
      <w:numFmt w:val="bullet"/>
      <w:lvlRestart w:val="0"/>
      <w:lvlText w:val=""/>
      <w:lvlJc w:val="left"/>
      <w:pPr>
        <w:tabs>
          <w:tab w:val="num" w:pos="2835"/>
        </w:tabs>
        <w:ind w:left="2835" w:hanging="567"/>
      </w:pPr>
      <w:rPr>
        <w:rFonts w:ascii="Symbol" w:hAnsi="Symbol" w:hint="default"/>
      </w:rPr>
    </w:lvl>
    <w:lvl w:ilvl="5">
      <w:start w:val="1"/>
      <w:numFmt w:val="bullet"/>
      <w:lvlText w:val=""/>
      <w:lvlJc w:val="left"/>
      <w:pPr>
        <w:tabs>
          <w:tab w:val="num" w:pos="3402"/>
        </w:tabs>
        <w:ind w:left="3402" w:hanging="567"/>
      </w:pPr>
      <w:rPr>
        <w:rFonts w:ascii="Symbol" w:hAnsi="Symbol" w:hint="default"/>
      </w:rPr>
    </w:lvl>
    <w:lvl w:ilvl="6">
      <w:start w:val="1"/>
      <w:numFmt w:val="bullet"/>
      <w:lvlText w:val=""/>
      <w:lvlJc w:val="left"/>
      <w:pPr>
        <w:tabs>
          <w:tab w:val="num" w:pos="3969"/>
        </w:tabs>
        <w:ind w:left="3969" w:hanging="567"/>
      </w:pPr>
      <w:rPr>
        <w:rFonts w:ascii="Symbol" w:hAnsi="Symbol" w:hint="default"/>
      </w:rPr>
    </w:lvl>
    <w:lvl w:ilvl="7">
      <w:start w:val="1"/>
      <w:numFmt w:val="bullet"/>
      <w:lvlText w:val=""/>
      <w:lvlJc w:val="left"/>
      <w:pPr>
        <w:tabs>
          <w:tab w:val="num" w:pos="4536"/>
        </w:tabs>
        <w:ind w:left="4536" w:hanging="567"/>
      </w:pPr>
      <w:rPr>
        <w:rFonts w:ascii="Symbol" w:hAnsi="Symbol" w:hint="default"/>
      </w:rPr>
    </w:lvl>
    <w:lvl w:ilvl="8">
      <w:start w:val="1"/>
      <w:numFmt w:val="bullet"/>
      <w:lvlText w:val=""/>
      <w:lvlJc w:val="left"/>
      <w:pPr>
        <w:tabs>
          <w:tab w:val="num" w:pos="5103"/>
        </w:tabs>
        <w:ind w:left="5103" w:hanging="567"/>
      </w:pPr>
      <w:rPr>
        <w:rFonts w:ascii="Symbol" w:hAnsi="Symbol" w:hint="default"/>
      </w:rPr>
    </w:lvl>
  </w:abstractNum>
  <w:abstractNum w:abstractNumId="35" w15:restartNumberingAfterBreak="0">
    <w:nsid w:val="68751FEC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6" w15:restartNumberingAfterBreak="0">
    <w:nsid w:val="6CE14EFA"/>
    <w:multiLevelType w:val="multilevel"/>
    <w:tmpl w:val="CC80008A"/>
    <w:lvl w:ilvl="0">
      <w:start w:val="1"/>
      <w:numFmt w:val="decimal"/>
      <w:suff w:val="space"/>
      <w:lvlText w:val="%1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suff w:val="space"/>
      <w:lvlText w:val="%1.%2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suff w:val="space"/>
      <w:lvlText w:val="%1.%2.%3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>
      <w:start w:val="1"/>
      <w:numFmt w:val="decimal"/>
      <w:suff w:val="space"/>
      <w:lvlText w:val="%1.%2.%3.%4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4">
      <w:start w:val="1"/>
      <w:numFmt w:val="decimal"/>
      <w:suff w:val="space"/>
      <w:lvlText w:val="%1.%2.%3.%4.%5"/>
      <w:lvlJc w:val="left"/>
      <w:pPr>
        <w:ind w:left="0" w:firstLine="0"/>
      </w:pPr>
      <w:rPr>
        <w:rFonts w:ascii="Arial" w:hAnsi="Arial" w:hint="default"/>
        <w:b/>
        <w:i w:val="0"/>
        <w:caps w:val="0"/>
        <w:strike w:val="0"/>
        <w:dstrike w:val="0"/>
        <w:vanish w:val="0"/>
        <w:color w:val="000000"/>
        <w:sz w:val="2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5">
      <w:start w:val="1"/>
      <w:numFmt w:val="decimal"/>
      <w:suff w:val="space"/>
      <w:lvlText w:val="%1.%2.%3.%4.%5.%6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6">
      <w:start w:val="1"/>
      <w:numFmt w:val="decimal"/>
      <w:suff w:val="space"/>
      <w:lvlText w:val="%1.%2.%3.%4.%5.%6.%7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7">
      <w:start w:val="1"/>
      <w:numFmt w:val="decimal"/>
      <w:suff w:val="space"/>
      <w:lvlText w:val="%1.%2.%3.%4.%5.%6.%7.%8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8">
      <w:start w:val="1"/>
      <w:numFmt w:val="decimal"/>
      <w:suff w:val="space"/>
      <w:lvlText w:val="%1.%2.%3.%4.%5.%6.%7.%8.%9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</w:abstractNum>
  <w:abstractNum w:abstractNumId="37" w15:restartNumberingAfterBreak="0">
    <w:nsid w:val="740D7498"/>
    <w:multiLevelType w:val="hybridMultilevel"/>
    <w:tmpl w:val="80CEDA7E"/>
    <w:lvl w:ilvl="0" w:tplc="C3726316">
      <w:start w:val="1"/>
      <w:numFmt w:val="bullet"/>
      <w:pStyle w:val="UnterabteilungKopf"/>
      <w:lvlText w:val=""/>
      <w:lvlJc w:val="left"/>
      <w:pPr>
        <w:tabs>
          <w:tab w:val="num" w:pos="11"/>
        </w:tabs>
        <w:ind w:left="11" w:hanging="204"/>
      </w:pPr>
      <w:rPr>
        <w:rFonts w:ascii="Wingdings 3" w:hAnsi="Wingdings 3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9161CAE"/>
    <w:multiLevelType w:val="hybridMultilevel"/>
    <w:tmpl w:val="4012644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79E756CC"/>
    <w:multiLevelType w:val="multilevel"/>
    <w:tmpl w:val="03CABADA"/>
    <w:lvl w:ilvl="0">
      <w:start w:val="1"/>
      <w:numFmt w:val="bullet"/>
      <w:lvlText w:val=""/>
      <w:lvlJc w:val="left"/>
      <w:pPr>
        <w:tabs>
          <w:tab w:val="num" w:pos="113"/>
        </w:tabs>
        <w:ind w:left="113" w:hanging="113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7ADC1B1C"/>
    <w:multiLevelType w:val="multilevel"/>
    <w:tmpl w:val="938A961A"/>
    <w:lvl w:ilvl="0">
      <w:start w:val="1"/>
      <w:numFmt w:val="bullet"/>
      <w:pStyle w:val="ListWithCheckboxes"/>
      <w:lvlText w:val=""/>
      <w:lvlJc w:val="left"/>
      <w:pPr>
        <w:tabs>
          <w:tab w:val="num" w:pos="284"/>
        </w:tabs>
        <w:ind w:left="284" w:hanging="284"/>
      </w:pPr>
      <w:rPr>
        <w:rFonts w:ascii="ZapfDingbats" w:hAnsi="ZapfDingbats" w:hint="default"/>
        <w:caps w:val="0"/>
        <w:strike w:val="0"/>
        <w:dstrike w:val="0"/>
        <w:vanish w:val="0"/>
        <w:color w:val="000000"/>
        <w:sz w:val="22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bullet"/>
      <w:lvlText w:val=""/>
      <w:lvlJc w:val="left"/>
      <w:pPr>
        <w:tabs>
          <w:tab w:val="num" w:pos="567"/>
        </w:tabs>
        <w:ind w:left="567" w:hanging="283"/>
      </w:pPr>
      <w:rPr>
        <w:rFonts w:ascii="ZapfDingbats" w:hAnsi="ZapfDingbats"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bullet"/>
      <w:lvlText w:val=""/>
      <w:lvlJc w:val="left"/>
      <w:pPr>
        <w:tabs>
          <w:tab w:val="num" w:pos="851"/>
        </w:tabs>
        <w:ind w:left="851" w:hanging="284"/>
      </w:pPr>
      <w:rPr>
        <w:rFonts w:ascii="ZapfDingbats" w:hAnsi="ZapfDingbats" w:hint="default"/>
      </w:rPr>
    </w:lvl>
    <w:lvl w:ilvl="3">
      <w:start w:val="1"/>
      <w:numFmt w:val="bullet"/>
      <w:lvlText w:val=""/>
      <w:lvlJc w:val="left"/>
      <w:pPr>
        <w:tabs>
          <w:tab w:val="num" w:pos="1134"/>
        </w:tabs>
        <w:ind w:left="1134" w:hanging="283"/>
      </w:pPr>
      <w:rPr>
        <w:rFonts w:ascii="ZapfDingbats" w:hAnsi="ZapfDingbats" w:hint="default"/>
      </w:rPr>
    </w:lvl>
    <w:lvl w:ilvl="4">
      <w:start w:val="1"/>
      <w:numFmt w:val="bullet"/>
      <w:lvlText w:val=""/>
      <w:lvlJc w:val="left"/>
      <w:pPr>
        <w:tabs>
          <w:tab w:val="num" w:pos="1418"/>
        </w:tabs>
        <w:ind w:left="1418" w:hanging="284"/>
      </w:pPr>
      <w:rPr>
        <w:rFonts w:ascii="ZapfDingbats" w:hAnsi="ZapfDingbats" w:hint="default"/>
      </w:rPr>
    </w:lvl>
    <w:lvl w:ilvl="5">
      <w:start w:val="1"/>
      <w:numFmt w:val="bullet"/>
      <w:lvlText w:val=""/>
      <w:lvlJc w:val="left"/>
      <w:pPr>
        <w:tabs>
          <w:tab w:val="num" w:pos="1701"/>
        </w:tabs>
        <w:ind w:left="1701" w:hanging="283"/>
      </w:pPr>
      <w:rPr>
        <w:rFonts w:ascii="ZapfDingbats" w:hAnsi="ZapfDingbats" w:hint="default"/>
      </w:rPr>
    </w:lvl>
    <w:lvl w:ilvl="6">
      <w:start w:val="1"/>
      <w:numFmt w:val="bullet"/>
      <w:lvlText w:val=""/>
      <w:lvlJc w:val="left"/>
      <w:pPr>
        <w:tabs>
          <w:tab w:val="num" w:pos="1985"/>
        </w:tabs>
        <w:ind w:left="1985" w:hanging="284"/>
      </w:pPr>
      <w:rPr>
        <w:rFonts w:ascii="ZapfDingbats" w:hAnsi="ZapfDingbats" w:hint="default"/>
      </w:rPr>
    </w:lvl>
    <w:lvl w:ilvl="7">
      <w:start w:val="1"/>
      <w:numFmt w:val="bullet"/>
      <w:lvlText w:val=""/>
      <w:lvlJc w:val="left"/>
      <w:pPr>
        <w:tabs>
          <w:tab w:val="num" w:pos="2268"/>
        </w:tabs>
        <w:ind w:left="2268" w:hanging="283"/>
      </w:pPr>
      <w:rPr>
        <w:rFonts w:ascii="ZapfDingbats" w:hAnsi="ZapfDingbats" w:hint="default"/>
      </w:rPr>
    </w:lvl>
    <w:lvl w:ilvl="8">
      <w:start w:val="1"/>
      <w:numFmt w:val="bullet"/>
      <w:lvlText w:val=""/>
      <w:lvlJc w:val="left"/>
      <w:pPr>
        <w:tabs>
          <w:tab w:val="num" w:pos="2552"/>
        </w:tabs>
        <w:ind w:left="2552" w:hanging="284"/>
      </w:pPr>
      <w:rPr>
        <w:rFonts w:ascii="ZapfDingbats" w:hAnsi="ZapfDingbats" w:hint="default"/>
      </w:rPr>
    </w:lvl>
  </w:abstractNum>
  <w:abstractNum w:abstractNumId="41" w15:restartNumberingAfterBreak="0">
    <w:nsid w:val="7CA940D1"/>
    <w:multiLevelType w:val="multilevel"/>
    <w:tmpl w:val="B7748348"/>
    <w:lvl w:ilvl="0">
      <w:start w:val="1"/>
      <w:numFmt w:val="bullet"/>
      <w:lvlText w:val=""/>
      <w:lvlJc w:val="left"/>
      <w:pPr>
        <w:tabs>
          <w:tab w:val="num" w:pos="170"/>
        </w:tabs>
        <w:ind w:left="170" w:hanging="170"/>
      </w:pPr>
      <w:rPr>
        <w:rFonts w:ascii="Wingdings 3" w:hAnsi="Wingdings 3" w:hint="default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7F326723"/>
    <w:multiLevelType w:val="multilevel"/>
    <w:tmpl w:val="F63035A6"/>
    <w:lvl w:ilvl="0">
      <w:start w:val="1"/>
      <w:numFmt w:val="bullet"/>
      <w:pStyle w:val="ListWithBullets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  <w:lvl w:ilvl="1">
      <w:start w:val="1"/>
      <w:numFmt w:val="bullet"/>
      <w:lvlRestart w:val="0"/>
      <w:lvlText w:val=""/>
      <w:lvlJc w:val="left"/>
      <w:pPr>
        <w:tabs>
          <w:tab w:val="num" w:pos="567"/>
        </w:tabs>
        <w:ind w:left="567" w:hanging="283"/>
      </w:pPr>
      <w:rPr>
        <w:rFonts w:ascii="Symbol" w:hAnsi="Symbol" w:hint="default"/>
      </w:rPr>
    </w:lvl>
    <w:lvl w:ilvl="2">
      <w:start w:val="1"/>
      <w:numFmt w:val="bullet"/>
      <w:lvlRestart w:val="0"/>
      <w:pStyle w:val="TakeTitle"/>
      <w:lvlText w:val=""/>
      <w:lvlJc w:val="left"/>
      <w:pPr>
        <w:tabs>
          <w:tab w:val="num" w:pos="851"/>
        </w:tabs>
        <w:ind w:left="851" w:hanging="284"/>
      </w:pPr>
      <w:rPr>
        <w:rFonts w:ascii="Symbol" w:hAnsi="Symbol" w:hint="default"/>
      </w:rPr>
    </w:lvl>
    <w:lvl w:ilvl="3">
      <w:start w:val="1"/>
      <w:numFmt w:val="bullet"/>
      <w:lvlRestart w:val="0"/>
      <w:lvlText w:val=""/>
      <w:lvlJc w:val="left"/>
      <w:pPr>
        <w:tabs>
          <w:tab w:val="num" w:pos="1134"/>
        </w:tabs>
        <w:ind w:left="1134" w:hanging="283"/>
      </w:pPr>
      <w:rPr>
        <w:rFonts w:ascii="Symbol" w:hAnsi="Symbol" w:hint="default"/>
      </w:rPr>
    </w:lvl>
    <w:lvl w:ilvl="4">
      <w:start w:val="1"/>
      <w:numFmt w:val="bullet"/>
      <w:lvlRestart w:val="0"/>
      <w:lvlText w:val=""/>
      <w:lvlJc w:val="left"/>
      <w:pPr>
        <w:tabs>
          <w:tab w:val="num" w:pos="1418"/>
        </w:tabs>
        <w:ind w:left="1418" w:hanging="284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1701"/>
        </w:tabs>
        <w:ind w:left="1701" w:hanging="283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1985"/>
        </w:tabs>
        <w:ind w:left="1985" w:hanging="284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tabs>
          <w:tab w:val="num" w:pos="2268"/>
        </w:tabs>
        <w:ind w:left="2268" w:hanging="283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2552"/>
        </w:tabs>
        <w:ind w:left="2552" w:hanging="284"/>
      </w:pPr>
      <w:rPr>
        <w:rFonts w:ascii="Symbol" w:hAnsi="Symbol" w:hint="default"/>
      </w:rPr>
    </w:lvl>
  </w:abstractNum>
  <w:num w:numId="1" w16cid:durableId="414908814">
    <w:abstractNumId w:val="9"/>
  </w:num>
  <w:num w:numId="2" w16cid:durableId="486096413">
    <w:abstractNumId w:val="7"/>
  </w:num>
  <w:num w:numId="3" w16cid:durableId="579101089">
    <w:abstractNumId w:val="6"/>
  </w:num>
  <w:num w:numId="4" w16cid:durableId="581764678">
    <w:abstractNumId w:val="5"/>
  </w:num>
  <w:num w:numId="5" w16cid:durableId="479544920">
    <w:abstractNumId w:val="4"/>
  </w:num>
  <w:num w:numId="6" w16cid:durableId="1271939200">
    <w:abstractNumId w:val="8"/>
  </w:num>
  <w:num w:numId="7" w16cid:durableId="953943901">
    <w:abstractNumId w:val="3"/>
  </w:num>
  <w:num w:numId="8" w16cid:durableId="254436937">
    <w:abstractNumId w:val="2"/>
  </w:num>
  <w:num w:numId="9" w16cid:durableId="2064869639">
    <w:abstractNumId w:val="1"/>
  </w:num>
  <w:num w:numId="10" w16cid:durableId="791290660">
    <w:abstractNumId w:val="0"/>
  </w:num>
  <w:num w:numId="11" w16cid:durableId="1878663691">
    <w:abstractNumId w:val="10"/>
  </w:num>
  <w:num w:numId="12" w16cid:durableId="2124957187">
    <w:abstractNumId w:val="36"/>
  </w:num>
  <w:num w:numId="13" w16cid:durableId="2027437206">
    <w:abstractNumId w:val="20"/>
  </w:num>
  <w:num w:numId="14" w16cid:durableId="313338669">
    <w:abstractNumId w:val="42"/>
  </w:num>
  <w:num w:numId="15" w16cid:durableId="1747150631">
    <w:abstractNumId w:val="40"/>
  </w:num>
  <w:num w:numId="16" w16cid:durableId="1266504232">
    <w:abstractNumId w:val="26"/>
  </w:num>
  <w:num w:numId="17" w16cid:durableId="1575704131">
    <w:abstractNumId w:val="35"/>
  </w:num>
  <w:num w:numId="18" w16cid:durableId="1316448110">
    <w:abstractNumId w:val="16"/>
  </w:num>
  <w:num w:numId="19" w16cid:durableId="268781814">
    <w:abstractNumId w:val="33"/>
  </w:num>
  <w:num w:numId="20" w16cid:durableId="1359965203">
    <w:abstractNumId w:val="31"/>
  </w:num>
  <w:num w:numId="21" w16cid:durableId="469905004">
    <w:abstractNumId w:val="23"/>
  </w:num>
  <w:num w:numId="22" w16cid:durableId="632448212">
    <w:abstractNumId w:val="24"/>
  </w:num>
  <w:num w:numId="23" w16cid:durableId="1892377722">
    <w:abstractNumId w:val="15"/>
  </w:num>
  <w:num w:numId="24" w16cid:durableId="387146926">
    <w:abstractNumId w:val="14"/>
  </w:num>
  <w:num w:numId="25" w16cid:durableId="1257322111">
    <w:abstractNumId w:val="39"/>
  </w:num>
  <w:num w:numId="26" w16cid:durableId="2087411331">
    <w:abstractNumId w:val="22"/>
  </w:num>
  <w:num w:numId="27" w16cid:durableId="1800026485">
    <w:abstractNumId w:val="19"/>
  </w:num>
  <w:num w:numId="28" w16cid:durableId="453913089">
    <w:abstractNumId w:val="21"/>
  </w:num>
  <w:num w:numId="29" w16cid:durableId="1161236073">
    <w:abstractNumId w:val="32"/>
  </w:num>
  <w:num w:numId="30" w16cid:durableId="997541866">
    <w:abstractNumId w:val="41"/>
  </w:num>
  <w:num w:numId="31" w16cid:durableId="199168545">
    <w:abstractNumId w:val="13"/>
  </w:num>
  <w:num w:numId="32" w16cid:durableId="1430855505">
    <w:abstractNumId w:val="17"/>
  </w:num>
  <w:num w:numId="33" w16cid:durableId="1538660450">
    <w:abstractNumId w:val="37"/>
  </w:num>
  <w:num w:numId="34" w16cid:durableId="1861820401">
    <w:abstractNumId w:val="25"/>
  </w:num>
  <w:num w:numId="35" w16cid:durableId="1792897372">
    <w:abstractNumId w:val="10"/>
  </w:num>
  <w:num w:numId="36" w16cid:durableId="1158155250">
    <w:abstractNumId w:val="10"/>
    <w:lvlOverride w:ilvl="0">
      <w:lvl w:ilvl="0">
        <w:start w:val="1"/>
        <w:numFmt w:val="decimal"/>
        <w:pStyle w:val="berschrift1"/>
        <w:lvlText w:val="%1.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1">
      <w:lvl w:ilvl="1">
        <w:start w:val="1"/>
        <w:numFmt w:val="decimal"/>
        <w:pStyle w:val="berschrift2"/>
        <w:lvlText w:val="%1.%2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2">
      <w:lvl w:ilvl="2">
        <w:start w:val="1"/>
        <w:numFmt w:val="decimal"/>
        <w:pStyle w:val="berschrift3"/>
        <w:lvlText w:val="%1.%2.%3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3">
      <w:lvl w:ilvl="3">
        <w:start w:val="1"/>
        <w:numFmt w:val="decimal"/>
        <w:pStyle w:val="berschrift4"/>
        <w:lvlText w:val="%1.%2.%3.%4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4">
      <w:lvl w:ilvl="4">
        <w:start w:val="1"/>
        <w:numFmt w:val="decimal"/>
        <w:pStyle w:val="berschrift5"/>
        <w:suff w:val="space"/>
        <w:lvlText w:val="%1.%2.%3.%4.%5."/>
        <w:lvlJc w:val="left"/>
        <w:pPr>
          <w:ind w:left="0" w:firstLine="0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sz w:val="22"/>
          <w:szCs w:val="22"/>
          <w:vertAlign w:val="baseline"/>
        </w:rPr>
      </w:lvl>
    </w:lvlOverride>
    <w:lvlOverride w:ilvl="5">
      <w:lvl w:ilvl="5">
        <w:start w:val="1"/>
        <w:numFmt w:val="decimal"/>
        <w:pStyle w:val="berschrift6"/>
        <w:suff w:val="space"/>
        <w:lvlText w:val="%1.%2.%3.%4.%5.%6.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6">
      <w:lvl w:ilvl="6">
        <w:start w:val="1"/>
        <w:numFmt w:val="decimal"/>
        <w:pStyle w:val="berschrift7"/>
        <w:suff w:val="space"/>
        <w:lvlText w:val="%1.%2.%3.%4.%5.%6.%7.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7">
      <w:lvl w:ilvl="7">
        <w:start w:val="1"/>
        <w:numFmt w:val="decimal"/>
        <w:pStyle w:val="berschrift8"/>
        <w:suff w:val="space"/>
        <w:lvlText w:val="%1.%2.%3.%4.%5.%6.%7.%8.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8">
      <w:lvl w:ilvl="8">
        <w:start w:val="1"/>
        <w:numFmt w:val="decimal"/>
        <w:pStyle w:val="berschrift9"/>
        <w:suff w:val="space"/>
        <w:lvlText w:val="%1.%2.%3.%4.%5.%6.%7.%8.%9.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</w:num>
  <w:num w:numId="37" w16cid:durableId="1445735201">
    <w:abstractNumId w:val="10"/>
    <w:lvlOverride w:ilvl="0">
      <w:lvl w:ilvl="0">
        <w:start w:val="1"/>
        <w:numFmt w:val="decimal"/>
        <w:pStyle w:val="berschrift1"/>
        <w:lvlText w:val="%1.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1">
      <w:lvl w:ilvl="1">
        <w:start w:val="1"/>
        <w:numFmt w:val="decimal"/>
        <w:pStyle w:val="berschrift2"/>
        <w:lvlText w:val="%1.%2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2">
      <w:lvl w:ilvl="2">
        <w:start w:val="1"/>
        <w:numFmt w:val="decimal"/>
        <w:pStyle w:val="berschrift3"/>
        <w:lvlText w:val="%1.%2.%3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3">
      <w:lvl w:ilvl="3">
        <w:start w:val="1"/>
        <w:numFmt w:val="decimal"/>
        <w:pStyle w:val="berschrift4"/>
        <w:lvlText w:val="%1.%2.%3.%4"/>
        <w:lvlJc w:val="left"/>
        <w:pPr>
          <w:tabs>
            <w:tab w:val="num" w:pos="1701"/>
          </w:tabs>
          <w:ind w:left="1701" w:hanging="1701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4">
      <w:lvl w:ilvl="4">
        <w:start w:val="1"/>
        <w:numFmt w:val="decimal"/>
        <w:pStyle w:val="berschrift5"/>
        <w:suff w:val="space"/>
        <w:lvlText w:val="%1.%2.%3.%4.%5"/>
        <w:lvlJc w:val="left"/>
        <w:pPr>
          <w:ind w:left="0" w:firstLine="0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sz w:val="22"/>
          <w:szCs w:val="22"/>
          <w:vertAlign w:val="baseline"/>
        </w:rPr>
      </w:lvl>
    </w:lvlOverride>
    <w:lvlOverride w:ilvl="5">
      <w:lvl w:ilvl="5">
        <w:start w:val="1"/>
        <w:numFmt w:val="decimal"/>
        <w:pStyle w:val="berschrift6"/>
        <w:suff w:val="space"/>
        <w:lvlText w:val="%1.%2.%3.%4.%5.%6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6">
      <w:lvl w:ilvl="6">
        <w:start w:val="1"/>
        <w:numFmt w:val="decimal"/>
        <w:pStyle w:val="berschrift7"/>
        <w:suff w:val="space"/>
        <w:lvlText w:val="%1.%2.%3.%4.%5.%6.%7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7">
      <w:lvl w:ilvl="7">
        <w:start w:val="1"/>
        <w:numFmt w:val="decimal"/>
        <w:pStyle w:val="berschrift8"/>
        <w:suff w:val="space"/>
        <w:lvlText w:val="%1.%2.%3.%4.%5.%6.%7.%8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8">
      <w:lvl w:ilvl="8">
        <w:start w:val="1"/>
        <w:numFmt w:val="decimal"/>
        <w:pStyle w:val="berschrift9"/>
        <w:suff w:val="space"/>
        <w:lvlText w:val="%1.%2.%3.%4.%5.%6.%7.%8.%9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</w:num>
  <w:num w:numId="38" w16cid:durableId="467286444">
    <w:abstractNumId w:val="10"/>
    <w:lvlOverride w:ilvl="0">
      <w:lvl w:ilvl="0">
        <w:start w:val="1"/>
        <w:numFmt w:val="decimal"/>
        <w:pStyle w:val="berschrift1"/>
        <w:lvlText w:val="%1.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1">
      <w:lvl w:ilvl="1">
        <w:start w:val="1"/>
        <w:numFmt w:val="decimal"/>
        <w:pStyle w:val="berschrift2"/>
        <w:lvlText w:val="%1.%2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2">
      <w:lvl w:ilvl="2">
        <w:start w:val="1"/>
        <w:numFmt w:val="decimal"/>
        <w:pStyle w:val="berschrift3"/>
        <w:lvlText w:val="%1.%2.%3"/>
        <w:lvlJc w:val="left"/>
        <w:pPr>
          <w:tabs>
            <w:tab w:val="num" w:pos="992"/>
          </w:tabs>
          <w:ind w:left="992" w:hanging="992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3">
      <w:lvl w:ilvl="3">
        <w:start w:val="1"/>
        <w:numFmt w:val="decimal"/>
        <w:pStyle w:val="berschrift4"/>
        <w:lvlText w:val="%1.%2.%3.%4"/>
        <w:lvlJc w:val="left"/>
        <w:pPr>
          <w:tabs>
            <w:tab w:val="num" w:pos="851"/>
          </w:tabs>
          <w:ind w:left="851" w:hanging="851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vertAlign w:val="baseline"/>
        </w:rPr>
      </w:lvl>
    </w:lvlOverride>
    <w:lvlOverride w:ilvl="4">
      <w:lvl w:ilvl="4">
        <w:start w:val="1"/>
        <w:numFmt w:val="decimal"/>
        <w:pStyle w:val="berschrift5"/>
        <w:suff w:val="space"/>
        <w:lvlText w:val="%1.%2.%3.%4.%5"/>
        <w:lvlJc w:val="left"/>
        <w:pPr>
          <w:ind w:left="0" w:firstLine="0"/>
        </w:pPr>
        <w:rPr>
          <w:rFonts w:hint="default"/>
          <w:b/>
          <w:i w:val="0"/>
          <w:caps w:val="0"/>
          <w:strike w:val="0"/>
          <w:dstrike w:val="0"/>
          <w:outline w:val="0"/>
          <w:shadow w:val="0"/>
          <w:emboss w:val="0"/>
          <w:imprint w:val="0"/>
          <w:vanish w:val="0"/>
          <w:sz w:val="22"/>
          <w:szCs w:val="22"/>
          <w:vertAlign w:val="baseline"/>
        </w:rPr>
      </w:lvl>
    </w:lvlOverride>
    <w:lvlOverride w:ilvl="5">
      <w:lvl w:ilvl="5">
        <w:start w:val="1"/>
        <w:numFmt w:val="decimal"/>
        <w:pStyle w:val="berschrift6"/>
        <w:suff w:val="space"/>
        <w:lvlText w:val="%1.%2.%3.%4.%5.%6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6">
      <w:lvl w:ilvl="6">
        <w:start w:val="1"/>
        <w:numFmt w:val="decimal"/>
        <w:pStyle w:val="berschrift7"/>
        <w:suff w:val="space"/>
        <w:lvlText w:val="%1.%2.%3.%4.%5.%6.%7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7">
      <w:lvl w:ilvl="7">
        <w:start w:val="1"/>
        <w:numFmt w:val="decimal"/>
        <w:pStyle w:val="berschrift8"/>
        <w:suff w:val="space"/>
        <w:lvlText w:val="%1.%2.%3.%4.%5.%6.%7.%8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  <w:lvlOverride w:ilvl="8">
      <w:lvl w:ilvl="8">
        <w:start w:val="1"/>
        <w:numFmt w:val="decimal"/>
        <w:pStyle w:val="berschrift9"/>
        <w:suff w:val="space"/>
        <w:lvlText w:val="%1.%2.%3.%4.%5.%6.%7.%8.%9"/>
        <w:lvlJc w:val="left"/>
        <w:pPr>
          <w:ind w:left="0" w:firstLine="0"/>
        </w:pPr>
        <w:rPr>
          <w:rFonts w:hint="default"/>
          <w:b/>
          <w:i w:val="0"/>
          <w:sz w:val="22"/>
          <w:szCs w:val="22"/>
        </w:rPr>
      </w:lvl>
    </w:lvlOverride>
  </w:num>
  <w:num w:numId="39" w16cid:durableId="1216160858">
    <w:abstractNumId w:val="20"/>
    <w:lvlOverride w:ilvl="0">
      <w:lvl w:ilvl="0">
        <w:start w:val="1"/>
        <w:numFmt w:val="decimal"/>
        <w:pStyle w:val="ListWithNumbers"/>
        <w:lvlText w:val="%1."/>
        <w:lvlJc w:val="left"/>
        <w:pPr>
          <w:tabs>
            <w:tab w:val="num" w:pos="567"/>
          </w:tabs>
          <w:ind w:left="567" w:hanging="567"/>
        </w:pPr>
        <w:rPr>
          <w:rFonts w:hint="default"/>
        </w:rPr>
      </w:lvl>
    </w:lvlOverride>
    <w:lvlOverride w:ilvl="1">
      <w:lvl w:ilvl="1">
        <w:start w:val="1"/>
        <w:numFmt w:val="decimal"/>
        <w:lvlText w:val="%2."/>
        <w:lvlJc w:val="left"/>
        <w:pPr>
          <w:tabs>
            <w:tab w:val="num" w:pos="1134"/>
          </w:tabs>
          <w:ind w:left="1134" w:hanging="567"/>
        </w:pPr>
        <w:rPr>
          <w:rFonts w:hint="default"/>
        </w:rPr>
      </w:lvl>
    </w:lvlOverride>
    <w:lvlOverride w:ilvl="2">
      <w:lvl w:ilvl="2">
        <w:start w:val="1"/>
        <w:numFmt w:val="decimal"/>
        <w:lvlText w:val="%3."/>
        <w:lvlJc w:val="left"/>
        <w:pPr>
          <w:tabs>
            <w:tab w:val="num" w:pos="1701"/>
          </w:tabs>
          <w:ind w:left="1701" w:hanging="567"/>
        </w:pPr>
        <w:rPr>
          <w:rFonts w:hint="default"/>
        </w:rPr>
      </w:lvl>
    </w:lvlOverride>
    <w:lvlOverride w:ilvl="3">
      <w:lvl w:ilvl="3">
        <w:start w:val="1"/>
        <w:numFmt w:val="decimal"/>
        <w:lvlText w:val="%4."/>
        <w:lvlJc w:val="left"/>
        <w:pPr>
          <w:tabs>
            <w:tab w:val="num" w:pos="2268"/>
          </w:tabs>
          <w:ind w:left="2268" w:hanging="567"/>
        </w:pPr>
        <w:rPr>
          <w:rFonts w:hint="default"/>
        </w:rPr>
      </w:lvl>
    </w:lvlOverride>
    <w:lvlOverride w:ilvl="4">
      <w:lvl w:ilvl="4">
        <w:start w:val="1"/>
        <w:numFmt w:val="decimal"/>
        <w:lvlText w:val="%5."/>
        <w:lvlJc w:val="left"/>
        <w:pPr>
          <w:tabs>
            <w:tab w:val="num" w:pos="2835"/>
          </w:tabs>
          <w:ind w:left="2835" w:hanging="567"/>
        </w:pPr>
        <w:rPr>
          <w:rFonts w:hint="default"/>
        </w:rPr>
      </w:lvl>
    </w:lvlOverride>
    <w:lvlOverride w:ilvl="5">
      <w:lvl w:ilvl="5">
        <w:start w:val="1"/>
        <w:numFmt w:val="decimal"/>
        <w:lvlText w:val="%6."/>
        <w:lvlJc w:val="left"/>
        <w:pPr>
          <w:tabs>
            <w:tab w:val="num" w:pos="3402"/>
          </w:tabs>
          <w:ind w:left="3402" w:hanging="567"/>
        </w:pPr>
        <w:rPr>
          <w:rFonts w:hint="default"/>
        </w:rPr>
      </w:lvl>
    </w:lvlOverride>
    <w:lvlOverride w:ilvl="6">
      <w:lvl w:ilvl="6">
        <w:start w:val="1"/>
        <w:numFmt w:val="decimal"/>
        <w:lvlText w:val="%7."/>
        <w:lvlJc w:val="left"/>
        <w:pPr>
          <w:tabs>
            <w:tab w:val="num" w:pos="3969"/>
          </w:tabs>
          <w:ind w:left="3969" w:hanging="567"/>
        </w:pPr>
        <w:rPr>
          <w:rFonts w:hint="default"/>
        </w:rPr>
      </w:lvl>
    </w:lvlOverride>
    <w:lvlOverride w:ilvl="7">
      <w:lvl w:ilvl="7">
        <w:start w:val="1"/>
        <w:numFmt w:val="decimal"/>
        <w:lvlText w:val="%8."/>
        <w:lvlJc w:val="left"/>
        <w:pPr>
          <w:tabs>
            <w:tab w:val="num" w:pos="4536"/>
          </w:tabs>
          <w:ind w:left="4536" w:hanging="567"/>
        </w:pPr>
        <w:rPr>
          <w:rFonts w:hint="default"/>
        </w:rPr>
      </w:lvl>
    </w:lvlOverride>
    <w:lvlOverride w:ilvl="8">
      <w:lvl w:ilvl="8">
        <w:start w:val="1"/>
        <w:numFmt w:val="decimal"/>
        <w:lvlText w:val="%9."/>
        <w:lvlJc w:val="left"/>
        <w:pPr>
          <w:tabs>
            <w:tab w:val="num" w:pos="5103"/>
          </w:tabs>
          <w:ind w:left="5103" w:hanging="567"/>
        </w:pPr>
        <w:rPr>
          <w:rFonts w:hint="default"/>
        </w:rPr>
      </w:lvl>
    </w:lvlOverride>
  </w:num>
  <w:num w:numId="40" w16cid:durableId="1660573500">
    <w:abstractNumId w:val="40"/>
    <w:lvlOverride w:ilvl="0">
      <w:lvl w:ilvl="0">
        <w:start w:val="1"/>
        <w:numFmt w:val="bullet"/>
        <w:pStyle w:val="ListWithCheckboxes"/>
        <w:lvlText w:val=""/>
        <w:lvlJc w:val="left"/>
        <w:pPr>
          <w:tabs>
            <w:tab w:val="num" w:pos="1134"/>
          </w:tabs>
          <w:ind w:left="1134" w:hanging="567"/>
        </w:pPr>
        <w:rPr>
          <w:rFonts w:ascii="ZapfDingbats" w:hAnsi="ZapfDingbats" w:hint="default"/>
          <w:sz w:val="22"/>
        </w:rPr>
      </w:lvl>
    </w:lvlOverride>
    <w:lvlOverride w:ilvl="1">
      <w:lvl w:ilvl="1">
        <w:start w:val="1"/>
        <w:numFmt w:val="bullet"/>
        <w:lvlText w:val=""/>
        <w:lvlJc w:val="left"/>
        <w:pPr>
          <w:tabs>
            <w:tab w:val="num" w:pos="1701"/>
          </w:tabs>
          <w:ind w:left="1701" w:hanging="567"/>
        </w:pPr>
        <w:rPr>
          <w:rFonts w:ascii="ZapfDingbats" w:hAnsi="ZapfDingbats" w:hint="default"/>
        </w:rPr>
      </w:lvl>
    </w:lvlOverride>
    <w:lvlOverride w:ilvl="2">
      <w:lvl w:ilvl="2">
        <w:start w:val="1"/>
        <w:numFmt w:val="bullet"/>
        <w:lvlText w:val=""/>
        <w:lvlJc w:val="left"/>
        <w:pPr>
          <w:tabs>
            <w:tab w:val="num" w:pos="2268"/>
          </w:tabs>
          <w:ind w:left="2268" w:hanging="567"/>
        </w:pPr>
        <w:rPr>
          <w:rFonts w:ascii="ZapfDingbats" w:hAnsi="ZapfDingbats" w:hint="default"/>
        </w:rPr>
      </w:lvl>
    </w:lvlOverride>
    <w:lvlOverride w:ilvl="3">
      <w:lvl w:ilvl="3">
        <w:start w:val="1"/>
        <w:numFmt w:val="bullet"/>
        <w:lvlText w:val=""/>
        <w:lvlJc w:val="left"/>
        <w:pPr>
          <w:tabs>
            <w:tab w:val="num" w:pos="2835"/>
          </w:tabs>
          <w:ind w:left="2835" w:hanging="567"/>
        </w:pPr>
        <w:rPr>
          <w:rFonts w:ascii="ZapfDingbats" w:hAnsi="ZapfDingbats" w:hint="default"/>
        </w:rPr>
      </w:lvl>
    </w:lvlOverride>
    <w:lvlOverride w:ilvl="4">
      <w:lvl w:ilvl="4">
        <w:start w:val="1"/>
        <w:numFmt w:val="bullet"/>
        <w:lvlText w:val=""/>
        <w:lvlJc w:val="left"/>
        <w:pPr>
          <w:tabs>
            <w:tab w:val="num" w:pos="3402"/>
          </w:tabs>
          <w:ind w:left="3402" w:hanging="567"/>
        </w:pPr>
        <w:rPr>
          <w:rFonts w:ascii="ZapfDingbats" w:hAnsi="ZapfDingbats" w:hint="default"/>
        </w:rPr>
      </w:lvl>
    </w:lvlOverride>
    <w:lvlOverride w:ilvl="5">
      <w:lvl w:ilvl="5">
        <w:start w:val="1"/>
        <w:numFmt w:val="bullet"/>
        <w:lvlText w:val=""/>
        <w:lvlJc w:val="left"/>
        <w:pPr>
          <w:tabs>
            <w:tab w:val="num" w:pos="3969"/>
          </w:tabs>
          <w:ind w:left="3969" w:hanging="567"/>
        </w:pPr>
        <w:rPr>
          <w:rFonts w:ascii="ZapfDingbats" w:hAnsi="ZapfDingbats" w:hint="default"/>
        </w:rPr>
      </w:lvl>
    </w:lvlOverride>
    <w:lvlOverride w:ilvl="6">
      <w:lvl w:ilvl="6">
        <w:start w:val="1"/>
        <w:numFmt w:val="bullet"/>
        <w:lvlText w:val=""/>
        <w:lvlJc w:val="left"/>
        <w:pPr>
          <w:tabs>
            <w:tab w:val="num" w:pos="4536"/>
          </w:tabs>
          <w:ind w:left="4536" w:hanging="567"/>
        </w:pPr>
        <w:rPr>
          <w:rFonts w:ascii="ZapfDingbats" w:hAnsi="ZapfDingbats" w:hint="default"/>
        </w:rPr>
      </w:lvl>
    </w:lvlOverride>
    <w:lvlOverride w:ilvl="7">
      <w:lvl w:ilvl="7">
        <w:start w:val="1"/>
        <w:numFmt w:val="bullet"/>
        <w:lvlText w:val=""/>
        <w:lvlJc w:val="left"/>
        <w:pPr>
          <w:tabs>
            <w:tab w:val="num" w:pos="5103"/>
          </w:tabs>
          <w:ind w:left="5103" w:hanging="567"/>
        </w:pPr>
        <w:rPr>
          <w:rFonts w:ascii="ZapfDingbats" w:hAnsi="ZapfDingbats" w:hint="default"/>
        </w:rPr>
      </w:lvl>
    </w:lvlOverride>
    <w:lvlOverride w:ilvl="8">
      <w:lvl w:ilvl="8">
        <w:start w:val="1"/>
        <w:numFmt w:val="bullet"/>
        <w:lvlText w:val=""/>
        <w:lvlJc w:val="left"/>
        <w:pPr>
          <w:tabs>
            <w:tab w:val="num" w:pos="5670"/>
          </w:tabs>
          <w:ind w:left="5670" w:hanging="567"/>
        </w:pPr>
        <w:rPr>
          <w:rFonts w:ascii="ZapfDingbats" w:hAnsi="ZapfDingbats" w:hint="default"/>
        </w:rPr>
      </w:lvl>
    </w:lvlOverride>
  </w:num>
  <w:num w:numId="41" w16cid:durableId="1677270373">
    <w:abstractNumId w:val="29"/>
  </w:num>
  <w:num w:numId="42" w16cid:durableId="705565230">
    <w:abstractNumId w:val="34"/>
  </w:num>
  <w:num w:numId="43" w16cid:durableId="1252201993">
    <w:abstractNumId w:val="30"/>
  </w:num>
  <w:num w:numId="44" w16cid:durableId="839277000">
    <w:abstractNumId w:val="11"/>
  </w:num>
  <w:num w:numId="45" w16cid:durableId="1319233">
    <w:abstractNumId w:val="12"/>
  </w:num>
  <w:num w:numId="46" w16cid:durableId="751658634">
    <w:abstractNumId w:val="28"/>
  </w:num>
  <w:num w:numId="47" w16cid:durableId="150871666">
    <w:abstractNumId w:val="18"/>
  </w:num>
  <w:num w:numId="48" w16cid:durableId="227350333">
    <w:abstractNumId w:val="27"/>
  </w:num>
  <w:num w:numId="49" w16cid:durableId="1688409686">
    <w:abstractNumId w:val="3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0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efaultTabStop w:val="567"/>
  <w:autoHyphenation/>
  <w:consecutiveHyphenLimit w:val="3"/>
  <w:hyphenationZone w:val="425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Date.Format.Long" w:val="16. April 2026"/>
    <w:docVar w:name="Date.Format.Long.dateValue" w:val="46128"/>
    <w:docVar w:name="OawAttachedTemplate" w:val="Brief.owt"/>
    <w:docVar w:name="OawBuiltInDocProps" w:val="&lt;OawBuiltInDocProps&gt;&lt;default profileUID=&quot;0&quot;&gt;&lt;word&gt;&lt;keywords&gt;&lt;/keywords&gt;&lt;comments&gt;&lt;/comments&gt;&lt;hyperlinkBase&gt;&lt;/hyperlinkBase&gt;&lt;fileName&gt;&lt;/fileName&gt;&lt;category&gt;&lt;/category&gt;&lt;manager&gt;&lt;value type=&quot;OawDocProperty&quot; name=&quot;Contactperson.Title&quot;&gt;&lt;separator text=&quot;%space%&quot;&gt;&lt;/separator&gt;&lt;format text=&quot;&quot;&gt;&lt;/format&gt;&lt;/value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Department1.DepartmentNominationCanton&quot;&gt;&lt;separator text=&quot;&quot;&gt;&lt;/separator&gt;&lt;format text=&quot;&quot;&gt;&lt;/format&gt;&lt;/value&gt;&lt;/company&gt;&lt;author&gt;&lt;value type=&quot;OawDocProperty&quot; name=&quot;Author.Title&quot;&gt;&lt;separator text=&quot;%space%&quot;&gt;&lt;/separator&gt;&lt;format text=&quot;&quot;&gt;&lt;/format&gt;&lt;/value&gt;&lt;value type=&quot;OawDocProperty&quot; name=&quot;Author.Name&quot;&gt;&lt;separator text=&quot;&quot;&gt;&lt;/separator&gt;&lt;format text=&quot;&quot;&gt;&lt;/format&gt;&lt;/value&gt;&lt;/author&gt;&lt;/word&gt;&lt;PDF&gt;&lt;keywords&gt;&lt;/keywords&gt;&lt;comments&gt;&lt;/comments&gt;&lt;hyperlinkBase&gt;&lt;/hyperlinkBase&gt;&lt;fileName&gt;&lt;/fileName&gt;&lt;category&gt;&lt;/category&gt;&lt;manager&gt;&lt;value type=&quot;OawDocProperty&quot; name=&quot;Contactperson.Title&quot;&gt;&lt;separator text=&quot;%space%&quot;&gt;&lt;/separator&gt;&lt;format text=&quot;&quot;&gt;&lt;/format&gt;&lt;/value&gt;&lt;value type=&quot;OawDocProperty&quot; name=&quot;Contactperson.Name&quot;&gt;&lt;separator text=&quot;&quot;&gt;&lt;/separator&gt;&lt;format text=&quot;&quot;&gt;&lt;/format&gt;&lt;/value&gt;&lt;/manager&gt;&lt;company&gt;&lt;value type=&quot;OawDocProperty&quot; name=&quot;Department1.DepartmentNominationCanton&quot;&gt;&lt;separator text=&quot;&quot;&gt;&lt;/separator&gt;&lt;format text=&quot;&quot;&gt;&lt;/format&gt;&lt;/value&gt;&lt;/company&gt;&lt;author&gt;&lt;value type=&quot;OawDocProperty&quot; name=&quot;Author.Title&quot;&gt;&lt;separator text=&quot;%space%&quot;&gt;&lt;/separator&gt;&lt;format text=&quot;&quot;&gt;&lt;/format&gt;&lt;/value&gt;&lt;value type=&quot;OawDocProperty&quot; name=&quot;Author.Name&quot;&gt;&lt;separator text=&quot;&quot;&gt;&lt;/separator&gt;&lt;format text=&quot;&quot;&gt;&lt;/format&gt;&lt;/value&gt;&lt;/author&gt;&lt;/PDF&gt;&lt;/default&gt;&lt;/OawBuiltInDocProps&gt;_x000d_"/>
    <w:docVar w:name="OawCreatedWithOfficeatworkVersion" w:val="4.8 SP1 (4.8.482)"/>
    <w:docVar w:name="OawCreatedWithProjectID" w:val="bschTS"/>
    <w:docVar w:name="OawCreatedWithProjectVersion" w:val="44"/>
    <w:docVar w:name="OawDate.Manual" w:val="&lt;document&gt;&lt;OawDateManual name=&quot;Date.Format.Long&quot;&gt;&lt;profile type=&quot;default&quot; UID=&quot;&quot; sameAsDefault=&quot;0&quot;&gt;&lt;format UID=&quot;2012100513074253399334&quot; type=&quot;6&quot; defaultValue=&quot;%OawCreationDate%&quot; dateFormat=&quot;Date.Format.Long&quot;/&gt;&lt;/profile&gt;&lt;/OawDateManual&gt;&lt;/document&gt;"/>
    <w:docVar w:name="oawDefinitionTmpl" w:val="&lt;document&gt;&lt;OawBookmark name=&quot;RecipientFormattedFullAddress&quot;&gt;&lt;profile type=&quot;default&quot; UID=&quot;&quot; sameAsDefault=&quot;0&quot;&gt;&lt;documentProperty UID=&quot;2003080714212273705547&quot; dataSourceUID=&quot;prj.2004031513484256983218&quot;/&gt;&lt;type type=&quot;OawRecipient&quot;&gt;&lt;OawRecipient field=&quot;FormattedFullAddress&quot;/&gt;&lt;/type&gt;&lt;/profile&gt;&lt;/OawBookmark&gt;_x000d__x0009_&lt;OawBookmark name=&quot;RecipientIntroduction&quot;&gt;&lt;profile type=&quot;default&quot; UID=&quot;&quot; sameAsDefault=&quot;0&quot;&gt;&lt;documentProperty UID=&quot;2003080714212273705547&quot; dataSourceUID=&quot;prj.2004031513484256983218&quot;/&gt;&lt;type type=&quot;OawRecipient&quot;&gt;&lt;OawRecipient field=&quot;Introduction&quot;/&gt;&lt;/type&gt;&lt;/profile&gt;&lt;/OawBookmark&gt;_x000d__x0009_&lt;OawBookmark name=&quot;RecipientClosing&quot;&gt;&lt;profile type=&quot;default&quot; UID=&quot;&quot; sameAsDefault=&quot;0&quot;&gt;&lt;documentProperty UID=&quot;2003080714212273705547&quot; dataSourceUID=&quot;prj.2004031513484256983218&quot;/&gt;&lt;type type=&quot;OawRecipient&quot;&gt;&lt;OawRecipient field=&quot;Closing&quot;/&gt;&lt;/type&gt;&lt;/profile&gt;&lt;/OawBookmark&gt;_x000d__x0009_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Bookmark name=&quot;Enclosures&quot;&gt;&lt;profile type=&quot;default&quot; UID=&quot;&quot; sameAsDefault=&quot;0&quot;&gt;&lt;/profile&gt;&lt;/OawBookmark&gt;_x000d__x0009_&lt;OawDocProperty name=&quot;Recipient.EMail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EMail&quot;/&gt;&lt;/type&gt;&lt;/profile&gt;&lt;/OawDocProperty&gt;_x000d__x0009_&lt;OawBookmark name=&quot;Subject&quot;&gt;&lt;profile type=&quot;default&quot; UID=&quot;&quot; sameAsDefault=&quot;0&quot;&gt;&lt;/profile&gt;&lt;/OawBookmark&gt;_x000d__x0009_&lt;OawDocProperty name=&quot;BM_Subject&quot;&gt;&lt;profile type=&quot;default&quot; UID=&quot;&quot; sameAsDefault=&quot;0&quot;&gt;&lt;documentProperty UID=&quot;2003070216009988776655&quot; dataSourceUID=&quot;2003070216009988776655&quot;/&gt;&lt;type type=&quot;WordBookmark&quot;&gt;&lt;WordBookmark name=&quot;Subject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Department1.DepartmentNominationCanton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DepartmentNominationCanton&quot;/&gt;&lt;/type&gt;&lt;/profile&gt;&lt;/OawDocProperty&gt;_x000d__x0009_&lt;OawDocProperty name=&quot;Contactperson.Unit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Unit&quot;/&gt;&lt;/type&gt;&lt;/profile&gt;&lt;/OawDocProperty&gt;_x000d__x0009_&lt;OawDocProperty name=&quot;Contactperson.Department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epartment&quot;/&gt;&lt;/type&gt;&lt;/profile&gt;&lt;/OawDocProperty&gt;_x000d__x0009_&lt;OawDocProperty name=&quot;Contactperson.Subdepartment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Subdepartment&quot;/&gt;&lt;/type&gt;&lt;/profile&gt;&lt;/OawDocProperty&gt;_x000d__x0009_&lt;OawDocProperty name=&quot;Contactperson.Titl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Title&quot;/&gt;&lt;/type&gt;&lt;/profile&gt;&lt;/OawDocProperty&gt;_x000d__x0009_&lt;OawDocProperty name=&quot;Contactperson.Address1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Address1&quot;/&gt;&lt;/type&gt;&lt;/profile&gt;&lt;/OawDocProperty&gt;_x000d__x0009_&lt;OawDocProperty name=&quot;Contactperson.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Name&quot;/&gt;&lt;/type&gt;&lt;/profile&gt;&lt;/OawDocProperty&gt;_x000d__x0009_&lt;OawDocProperty name=&quot;Contactperson.Offic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Office&quot;/&gt;&lt;/type&gt;&lt;/profile&gt;&lt;/OawDocProperty&gt;_x000d__x0009_&lt;OawDocProperty name=&quot;Doc.Offic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Office&quot;/&gt;&lt;/type&gt;&lt;/profile&gt;&lt;/OawDocProperty&gt;_x000d__x0009_&lt;OawDocProperty name=&quot;Contactperson.Address2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Address2&quot;/&gt;&lt;/type&gt;&lt;/profile&gt;&lt;/OawDocProperty&gt;_x000d__x0009_&lt;OawDocProperty name=&quot;Contactperson.Address3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Address3&quot;/&gt;&lt;/type&gt;&lt;/profile&gt;&lt;/OawDocProperty&gt;_x000d__x0009_&lt;OawDocProperty name=&quot;Doc.TelColon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lColon&quot;/&gt;&lt;/type&gt;&lt;/profile&gt;&lt;/OawDocProperty&gt;_x000d__x0009_&lt;OawDocProperty name=&quot;Doc.FaxColon&quot;&gt;&lt;profile type=&quot;default&quot; UID=&quot;&quot; sameAsDefault=&quot;0&quot;&gt;&lt;documentProperty UID=&quot;2003060614150123456789&quot; dataSourceUID=&quot;2003060614150123456789&quot;/&gt;&lt;type type=&quot;OawLanguage&quot;&gt;&lt;OawLanguage UID=&quot;Doc.FaxColon&quot;/&gt;&lt;/type&gt;&lt;/profile&gt;&lt;/OawDocProperty&gt;_x000d__x0009_&lt;OawDocProperty name=&quot;Doc.MobileColon&quot;&gt;&lt;profile type=&quot;default&quot; UID=&quot;&quot; sameAsDefault=&quot;0&quot;&gt;&lt;documentProperty UID=&quot;2003060614150123456789&quot; dataSourceUID=&quot;2003060614150123456789&quot;/&gt;&lt;type type=&quot;OawLanguage&quot;&gt;&lt;OawLanguage UID=&quot;Doc.MobileColon&quot;/&gt;&lt;/type&gt;&lt;/profile&gt;&lt;/OawDocProperty&gt;_x000d__x0009_&lt;OawDocProperty name=&quot;Doc.EmailColon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mailColon&quot;/&gt;&lt;/type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/OawDocProperty&gt;_x000d__x0009_&lt;OawDocProperty name=&quot;Contactperson.DirectFax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Fax&quot;/&gt;&lt;/type&gt;&lt;/profile&gt;&lt;/OawDocProperty&gt;_x000d__x0009_&lt;OawDocProperty name=&quot;Contactperson.Mobil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Mobile&quot;/&gt;&lt;/type&gt;&lt;/profile&gt;&lt;/OawDocProperty&gt;_x000d__x0009_&lt;OawDocProperty name=&quot;Contactperson.EMail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EMail&quot;/&gt;&lt;/type&gt;&lt;/profile&gt;&lt;/OawDocProperty&gt;_x000d__x0009_&lt;OawDocProperty name=&quot;Department1.Telefon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Telefon&quot;/&gt;&lt;/type&gt;&lt;/profile&gt;&lt;/OawDocProperty&gt;_x000d__x0009_&lt;OawDocProperty name=&quot;Department1.Fax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Fax&quot;/&gt;&lt;/type&gt;&lt;/profile&gt;&lt;/OawDocProperty&gt;_x000d__x0009_&lt;OawDocProperty name=&quot;Department1.Email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Email&quot;/&gt;&lt;/type&gt;&lt;/profile&gt;&lt;/OawDocProperty&gt;_x000d__x0009_&lt;OawDocProperty name=&quot;Department1.City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City&quot;/&gt;&lt;/type&gt;&lt;/profile&gt;&lt;/OawDocProperty&gt;_x000d__x0009_&lt;OawDateManual name=&quot;Date.Format.Long&quot;&gt;&lt;profile type=&quot;default&quot; UID=&quot;&quot; sameAsDefault=&quot;0&quot;&gt;&lt;format UID=&quot;2012100513074253399334&quot; type=&quot;6&quot; defaultValue=&quot;%OawCreationDate%&quot; dateFormat=&quot;Date.Format.Long&quot;/&gt;&lt;/profile&gt;&lt;/OawDateManual&gt;_x000d__x0009_&lt;OawDocProperty name=&quot;Signature1.Titl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Title&quot;/&gt;&lt;/type&gt;&lt;/profile&gt;&lt;/OawDocProperty&gt;_x000d__x0009_&lt;OawDocProperty name=&quot;Signature1.Nam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Name&quot;/&gt;&lt;/type&gt;&lt;/profile&gt;&lt;/OawDocProperty&gt;_x000d__x0009_&lt;OawDocProperty name=&quot;Signature1.Function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Function&quot;/&gt;&lt;/type&gt;&lt;/profile&gt;&lt;/OawDocProperty&gt;_x000d__x0009_&lt;OawDocProperty name=&quot;Signature2.Titl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Title&quot;/&gt;&lt;/type&gt;&lt;/profile&gt;&lt;/OawDocProperty&gt;_x000d__x0009_&lt;OawDocProperty name=&quot;Signature2.Nam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Name&quot;/&gt;&lt;/type&gt;&lt;/profile&gt;&lt;/OawDocProperty&gt;_x000d__x0009_&lt;OawDocProperty name=&quot;Signature2.Function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Function&quot;/&gt;&lt;/type&gt;&lt;/profile&gt;&lt;/OawDocProperty&gt;_x000d__x0009_&lt;OawDocProperty name=&quot;Signature3.Title&quot;&gt;&lt;profile type=&quot;default&quot; UID=&quot;&quot; sameAsDefault=&quot;0&quot;&gt;&lt;documentProperty UID=&quot;2012091216575792191951&quot; dataSourceUID=&quot;prj.2003041709434161414032&quot;/&gt;&lt;type type=&quot;OawDatabase&quot;&gt;&lt;OawDatabase table=&quot;Data&quot; field=&quot;Title&quot;/&gt;&lt;/type&gt;&lt;/profile&gt;&lt;/OawDocProperty&gt;_x000d__x0009_&lt;OawDocProperty name=&quot;Signature3.Name&quot;&gt;&lt;profile type=&quot;default&quot; UID=&quot;&quot; sameAsDefault=&quot;0&quot;&gt;&lt;documentProperty UID=&quot;2012091216575792191951&quot; dataSourceUID=&quot;prj.2003041709434161414032&quot;/&gt;&lt;type type=&quot;OawDatabase&quot;&gt;&lt;OawDatabase table=&quot;Data&quot; field=&quot;Name&quot;/&gt;&lt;/type&gt;&lt;/profile&gt;&lt;/OawDocProperty&gt;_x000d__x0009_&lt;OawDocProperty name=&quot;Signature3.Function&quot;&gt;&lt;profile type=&quot;default&quot; UID=&quot;&quot; sameAsDefault=&quot;0&quot;&gt;&lt;documentProperty UID=&quot;2012091216575792191951&quot; dataSourceUID=&quot;prj.2003041709434161414032&quot;/&gt;&lt;type type=&quot;OawDatabase&quot;&gt;&lt;OawDatabase table=&quot;Data&quot; field=&quot;Function&quot;/&gt;&lt;/type&gt;&lt;/profile&gt;&lt;/OawDocProperty&gt;_x000d__x0009_&lt;OawDocProperty name=&quot;Signature4.Title&quot;&gt;&lt;profile type=&quot;default&quot; UID=&quot;&quot; sameAsDefault=&quot;0&quot;&gt;&lt;documentProperty UID=&quot;2012091216580207439876&quot; dataSourceUID=&quot;prj.2003041709434161414032&quot;/&gt;&lt;type type=&quot;OawDatabase&quot;&gt;&lt;OawDatabase table=&quot;Data&quot; field=&quot;Title&quot;/&gt;&lt;/type&gt;&lt;/profile&gt;&lt;/OawDocProperty&gt;_x000d__x0009_&lt;OawDocProperty name=&quot;Signature4.Name&quot;&gt;&lt;profile type=&quot;default&quot; UID=&quot;&quot; sameAsDefault=&quot;0&quot;&gt;&lt;documentProperty UID=&quot;2012091216580207439876&quot; dataSourceUID=&quot;prj.2003041709434161414032&quot;/&gt;&lt;type type=&quot;OawDatabase&quot;&gt;&lt;OawDatabase table=&quot;Data&quot; field=&quot;Name&quot;/&gt;&lt;/type&gt;&lt;/profile&gt;&lt;/OawDocProperty&gt;_x000d__x0009_&lt;OawDocProperty name=&quot;Signature4.Function&quot;&gt;&lt;profile type=&quot;default&quot; UID=&quot;&quot; sameAsDefault=&quot;0&quot;&gt;&lt;documentProperty UID=&quot;2012091216580207439876&quot; dataSourceUID=&quot;prj.2003041709434161414032&quot;/&gt;&lt;type type=&quot;OawDatabase&quot;&gt;&lt;OawDatabase table=&quot;Data&quot; field=&quot;Function&quot;/&gt;&lt;/type&gt;&lt;/profile&gt;&lt;/OawDocProperty&gt;_x000d__x0009_&lt;OawDocProperty name=&quot;Doc.Enclosure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nclosures&quot;/&gt;&lt;/type&gt;&lt;/profile&gt;&lt;/OawDocProperty&gt;_x000d__x0009_&lt;OawDocProperty name=&quot;CustomField.Enclosure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Enclosures&quot;/&gt;&lt;/type&gt;&lt;/profile&gt;&lt;/OawDocProperty&gt;_x000d__x0009_&lt;OawBookmark name=&quot;CustomFieldEnclosure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Enclosures&quot;/&gt;&lt;/type&gt;&lt;/profile&gt;&lt;/OawBookmark&gt;_x000d__x0009_&lt;OawDocProperty name=&quot;Doc.Pag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Page&quot;/&gt;&lt;/type&gt;&lt;/profile&gt;&lt;/OawDocProperty&gt;_x000d__x0009_&lt;OawBookmark name=&quot;CustomFieldFoot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Footer&quot;/&gt;&lt;/type&gt;&lt;/profile&gt;&lt;/OawBookmark&gt;_x000d__x0009_&lt;OawDocProperty name=&quot;CustomField.Foot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Footer&quot;/&gt;&lt;/type&gt;&lt;/profile&gt;&lt;/OawDocProperty&gt;_x000d__x0009_&lt;OawDocProperty name=&quot;Author.Titl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Title&quot;/&gt;&lt;/type&gt;&lt;/profile&gt;&lt;/OawDocProperty&gt;_x000d__x0009_&lt;OawDocProperty name=&quot;Author.Nam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Name&quot;/&gt;&lt;/type&gt;&lt;/profile&gt;&lt;/OawDocProperty&gt;_x000d__x0009_&lt;OawDocProperty name=&quot;Outputprofile.Draft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0&quot;&gt;&lt;documentProperty UID=&quot;2003060614150123456789&quot; dataSourceUID=&quot;2003060614150123456789&quot;/&gt;&lt;type type=&quot;OawLanguage&quot;&gt;&lt;OawLanguage UID=&quot;Doc.Draft&quot;/&gt;&lt;/type&gt;&lt;/profile&gt;&lt;profile type=&quot;print&quot; UID=&quot;3&quot; sameAsDefault=&quot;-1&quot;&gt;&lt;/profile&gt;&lt;profile type=&quot;print&quot; UID=&quot;4&quot; sameAsDefault=&quot;-1&quot;&gt;&lt;/profile&gt;&lt;profile type=&quot;send&quot; UID=&quot;2003010711200895123470110&quot; sameAsDefault=&quot;0&quot;&gt;&lt;documentProperty UID=&quot;2003060614150123456789&quot; dataSourceUID=&quot;2003060614150123456789&quot;/&gt;&lt;type type=&quot;OawLanguage&quot;&gt;&lt;OawLanguage UID=&quot;Doc.Draft&quot;/&gt;&lt;/type&gt;&lt;/profile&gt;&lt;profile type=&quot;send&quot; UID=&quot;2012091114213400433605&quot; sameAsDefault=&quot;-1&quot;&gt;&lt;/profile&gt;&lt;profile type=&quot;send&quot; UID=&quot;2006120514175878093883&quot; sameAsDefault=&quot;-1&quot;&gt;&lt;/profile&gt;&lt;profile type=&quot;save&quot; UID=&quot;2004062216425255253277&quot; sameAsDefault=&quot;0&quot;&gt;&lt;documentProperty UID=&quot;2003060614150123456789&quot; dataSourceUID=&quot;2003060614150123456789&quot;/&gt;&lt;type type=&quot;OawLanguage&quot;&gt;&lt;OawLanguage UID=&quot;Doc.Draft&quot;/&gt;&lt;/type&gt;&lt;/profile&gt;&lt;profile type=&quot;save&quot; UID=&quot;2012091114212712037609&quot; sameAsDefault=&quot;-1&quot;&gt;&lt;/profile&gt;&lt;profile type=&quot;save&quot; UID=&quot;2006120514401556040061&quot; sameAsDefault=&quot;-1&quot;&gt;&lt;/profile&gt;&lt;/OawDocProperty&gt;_x000d__x0009_&lt;OawDocProperty name=&quot;Outputprofile.Intern&quot;&gt;&lt;profile type=&quot;default&quot; UID=&quot;&quot; sameAsDefault=&quot;0&quot;&gt;&lt;documentProperty UID=&quot;&quot; dataSourceUID=&quot;&quot;/&gt;&lt;type type=&quot;OawDatabase&quot;&gt;&lt;OawDatabase table=&quot;Data&quot; field=&quot;&quot;/&gt;&lt;/type&gt;&lt;/profile&gt;&lt;profile type=&quot;print&quot; UID=&quot;2003010711185094343750537&quot; sameAsDefault=&quot;-1&quot;&gt;&lt;/profile&gt;&lt;profile type=&quot;print&quot; UID=&quot;3&quot; sameAsDefault=&quot;0&quot;&gt;&lt;documentProperty UID=&quot;2003060614150123456789&quot; dataSourceUID=&quot;2003060614150123456789&quot;/&gt;&lt;type type=&quot;OawLanguage&quot;&gt;&lt;OawLanguage UID=&quot;Doc.Internal&quot;/&gt;&lt;/type&gt;&lt;/profile&gt;&lt;profile type=&quot;print&quot; UID=&quot;4&quot; sameAsDefault=&quot;-1&quot;&gt;&lt;/profile&gt;&lt;profile type=&quot;send&quot; UID=&quot;2003010711200895123470110&quot; sameAsDefault=&quot;-1&quot;&gt;&lt;/profile&gt;&lt;profile type=&quot;send&quot; UID=&quot;2012091114213400433605&quot; sameAsDefault=&quot;0&quot;&gt;&lt;documentProperty UID=&quot;2003060614150123456789&quot; dataSourceUID=&quot;2003060614150123456789&quot;/&gt;&lt;type type=&quot;OawLanguage&quot;&gt;&lt;OawLanguage UID=&quot;Doc.Internal&quot;/&gt;&lt;/type&gt;&lt;/profile&gt;&lt;profile type=&quot;send&quot; UID=&quot;2006120514175878093883&quot; sameAsDefault=&quot;-1&quot;&gt;&lt;/profile&gt;&lt;profile type=&quot;save&quot; UID=&quot;2004062216425255253277&quot; sameAsDefault=&quot;-1&quot;&gt;&lt;/profile&gt;&lt;profile type=&quot;save&quot; UID=&quot;2012091114212712037609&quot; sameAsDefault=&quot;0&quot;&gt;&lt;documentProperty UID=&quot;2003060614150123456789&quot; dataSourceUID=&quot;2003060614150123456789&quot;/&gt;&lt;type type=&quot;OawLanguage&quot;&gt;&lt;OawLanguage UID=&quot;Doc.Internal&quot;/&gt;&lt;/type&gt;&lt;/profile&gt;&lt;profile type=&quot;save&quot; UID=&quot;2006120514401556040061&quot; sameAsDefault=&quot;-1&quot;&gt;&lt;/profile&gt;&lt;/OawDocProperty&gt;_x000d__x0009_&lt;OawDocProperty name=&quot;Contactperson.Websit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Website&quot;/&gt;&lt;/type&gt;&lt;/profile&gt;&lt;/OawDocProperty&gt;_x000d__x0009_&lt;OawDocProperty name=&quot;Department1.Address1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Address1&quot;/&gt;&lt;/type&gt;&lt;/profile&gt;&lt;/OawDocProperty&gt;_x000d__x0009_&lt;OawDocProperty name=&quot;Department1.Address2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Address2&quot;/&gt;&lt;/type&gt;&lt;/profile&gt;&lt;/OawDocProperty&gt;_x000d__x0009_&lt;OawDocProperty name=&quot;Department1.Address3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Address3&quot;/&gt;&lt;/type&gt;&lt;/profile&gt;&lt;/OawDocProperty&gt;_x000d__x0009_&lt;OawDocProperty name=&quot;Department1.Internet&quot;&gt;&lt;profile type=&quot;default&quot; UID=&quot;&quot; sameAsDefault=&quot;0&quot;&gt;&lt;documentProperty UID=&quot;2012091216321271208736&quot; dataSourceUID=&quot;prj.2003050916522158373536&quot;/&gt;&lt;type type=&quot;OawDatabase&quot;&gt;&lt;OawDatabase table=&quot;Data&quot; field=&quot;Internet&quot;/&gt;&lt;/type&gt;&lt;/profile&gt;&lt;/OawDocProperty&gt;_x000d__x0009_&lt;OawDocProperty name=&quot;CustomField.Geschaeftsn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Geschaeftsnr&quot;/&gt;&lt;/type&gt;&lt;/profile&gt;&lt;/OawDocProperty&gt;_x000d__x0009_&lt;OawDocProperty name=&quot;Doc.CopyTo&quot;&gt;&lt;profile type=&quot;default&quot; UID=&quot;&quot; sameAsDefault=&quot;0&quot;&gt;&lt;documentProperty UID=&quot;2003060614150123456789&quot; dataSourceUID=&quot;2003060614150123456789&quot;/&gt;&lt;type type=&quot;OawLanguage&quot;&gt;&lt;OawLanguage UID=&quot;Doc.CopyTo&quot;/&gt;&lt;/type&gt;&lt;/profile&gt;&lt;/OawDocProperty&gt;_x000d__x0009_&lt;OawDocProperty name=&quot;CustomField.CopyTo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pyTo&quot;/&gt;&lt;/type&gt;&lt;/profile&gt;&lt;/OawDocProperty&gt;_x000d__x0009_&lt;OawBookmark name=&quot;CustomFieldCopyTo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pyTo&quot;/&gt;&lt;/type&gt;&lt;/profile&gt;&lt;/OawBookmark&gt;_x000d__x0009_&lt;OawBookmark name=&quot;Zusatzlogo&quot;&gt;&lt;profile type=&quot;default&quot; UID=&quot;&quot; sameAsDefault=&quot;0&quot;&gt;&lt;/profile&gt;&lt;/OawBookmark&gt;_x000d__x0009_&lt;OawDocProperty name=&quot;Contactperson.Function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Function&quot;/&gt;&lt;/type&gt;&lt;/profile&gt;&lt;/OawDocProperty&gt;_x000d__x0009_&lt;OawDocProperty name=&quot;Contactperson.ID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IDName&quot;/&gt;&lt;/type&gt;&lt;/profile&gt;&lt;/OawDocProperty&gt;_x000d__x0009_&lt;OawDocProperty name=&quot;Department2.Address1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Address1&quot;/&gt;&lt;/type&gt;&lt;/profile&gt;&lt;/OawDocProperty&gt;_x000d__x0009_&lt;OawDocProperty name=&quot;Department2.Address2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Address2&quot;/&gt;&lt;/type&gt;&lt;/profile&gt;&lt;/OawDocProperty&gt;_x000d__x0009_&lt;OawDocProperty name=&quot;Department2.Address3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Address3&quot;/&gt;&lt;/type&gt;&lt;/profile&gt;&lt;/OawDocProperty&gt;_x000d__x0009_&lt;OawDocProperty name=&quot;Department2.Telefon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Telefon&quot;/&gt;&lt;/type&gt;&lt;/profile&gt;&lt;/OawDocProperty&gt;_x000d__x0009_&lt;OawDocProperty name=&quot;Department2.Fax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Fax&quot;/&gt;&lt;/type&gt;&lt;/profile&gt;&lt;/OawDocProperty&gt;_x000d__x0009_&lt;OawDocProperty name=&quot;Department2.Email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Email&quot;/&gt;&lt;/type&gt;&lt;/profile&gt;&lt;/OawDocProperty&gt;_x000d__x0009_&lt;OawDocProperty name=&quot;Department2.Internet&quot;&gt;&lt;profile type=&quot;default&quot; UID=&quot;&quot; sameAsDefault=&quot;0&quot;&gt;&lt;documentProperty UID=&quot;2012091216424604189373&quot; dataSourceUID=&quot;prj.2003050916522158373536&quot;/&gt;&lt;type type=&quot;OawDatabase&quot;&gt;&lt;OawDatabase table=&quot;Data&quot; field=&quot;Internet&quot;/&gt;&lt;/type&gt;&lt;/profile&gt;&lt;/OawDocProperty&gt;_x000d__x0009_&lt;OawDocProperty name=&quot;Contactperson2.Address1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Address1&quot;/&gt;&lt;/type&gt;&lt;/profile&gt;&lt;/OawDocProperty&gt;_x000d__x0009_&lt;OawDocProperty name=&quot;Contactperson2.Address2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Address2&quot;/&gt;&lt;/type&gt;&lt;/profile&gt;&lt;/OawDocProperty&gt;_x000d__x0009_&lt;OawDocProperty name=&quot;Contactperson2.Address3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Address3&quot;/&gt;&lt;/type&gt;&lt;/profile&gt;&lt;/OawDocProperty&gt;_x000d__x0009_&lt;OawDocProperty name=&quot;Contactperson2.Title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Title&quot;/&gt;&lt;/type&gt;&lt;/profile&gt;&lt;/OawDocProperty&gt;_x000d__x0009_&lt;OawDocProperty name=&quot;Contactperson2.Function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Function&quot;/&gt;&lt;/type&gt;&lt;/profile&gt;&lt;/OawDocProperty&gt;_x000d__x0009_&lt;OawDocProperty name=&quot;Contactperson2.Name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Name&quot;/&gt;&lt;/type&gt;&lt;/profile&gt;&lt;/OawDocProperty&gt;_x000d__x0009_&lt;OawDocProperty name=&quot;Contactperson2.Office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Office&quot;/&gt;&lt;/type&gt;&lt;/profile&gt;&lt;/OawDocProperty&gt;_x000d__x0009_&lt;OawDocProperty name=&quot;Contactperson.DirectPhone&quot;&gt;&lt;profile type=&quot;default&quot; UID=&quot;&quot; sameAsDefault=&quot;0&quot;&gt;&lt;/profile&gt;&lt;/OawDocProperty&gt;_x000d__x0009_&lt;OawDocProperty name=&quot;Contactperson2.DirectPhone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DirectPhone&quot;/&gt;&lt;/type&gt;&lt;/profile&gt;&lt;/OawDocProperty&gt;_x000d__x0009_&lt;OawDocProperty name=&quot;Contactperson2.DirectFax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DirectFax&quot;/&gt;&lt;/type&gt;&lt;/profile&gt;&lt;/OawDocProperty&gt;_x000d__x0009_&lt;OawDocProperty name=&quot;Contactperson2.Mobile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Mobile&quot;/&gt;&lt;/type&gt;&lt;/profile&gt;&lt;/OawDocProperty&gt;_x000d__x0009_&lt;OawDocProperty name=&quot;Contactperson2.EMail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EMail&quot;/&gt;&lt;/type&gt;&lt;/profile&gt;&lt;/OawDocProperty&gt;_x000d__x0009_&lt;OawDocProperty name=&quot;Contactperson2.Website&quot;&gt;&lt;profile type=&quot;default&quot; UID=&quot;&quot; sameAsDefault=&quot;0&quot;&gt;&lt;documentProperty UID=&quot;2012111209211789626980&quot; dataSourceUID=&quot;prj.2003041709434161414032&quot;/&gt;&lt;type type=&quot;OawDatabase&quot;&gt;&lt;OawDatabase table=&quot;Data&quot; field=&quot;Website&quot;/&gt;&lt;/type&gt;&lt;/profile&gt;&lt;/OawDocProperty&gt;_x000d__x0009_&lt;OawDocProperty name=&quot;Contactperson.IDName&quot;&gt;&lt;profile type=&quot;default&quot; UID=&quot;&quot; sameAsDefault=&quot;0&quot;&gt;&lt;/profile&gt;&lt;/OawDocProperty&gt;_x000d_&lt;/document&gt;_x000d_"/>
    <w:docVar w:name="OawDistributionEnabled" w:val="&lt;empty/&gt;"/>
    <w:docVar w:name="OawDocProp.200212191811121321310321301031x" w:val="&lt;source&gt;&lt;Fields List=&quot;Unit|Department|Subdepartment|Title|Address1|Name|Office|Address2|Address3|DirectPhone|DirectFax|Mobile|EMail|Website|Function|IDName&quot;/&gt;&lt;profile type=&quot;default&quot; UID=&quot;&quot; sameAsDefault=&quot;0&quot;&gt;&lt;OawDocProperty name=&quot;Contactperson.Unit&quot; field=&quot;Unit&quot;/&gt;&lt;OawDocProperty name=&quot;Contactperson.Department&quot; field=&quot;Department&quot;/&gt;&lt;OawDocProperty name=&quot;Contactperson.Subdepartment&quot; field=&quot;Subdepartment&quot;/&gt;&lt;OawDocProperty name=&quot;Contactperson.Title&quot; field=&quot;Title&quot;/&gt;&lt;OawDocProperty name=&quot;Contactperson.Address1&quot; field=&quot;Address1&quot;/&gt;&lt;OawDocProperty name=&quot;Contactperson.Name&quot; field=&quot;Name&quot;/&gt;&lt;OawDocProperty name=&quot;Contactperson.Office&quot; field=&quot;Office&quot;/&gt;&lt;OawDocProperty name=&quot;Contactperson.Address2&quot; field=&quot;Address2&quot;/&gt;&lt;OawDocProperty name=&quot;Contactperson.Address3&quot; field=&quot;Address3&quot;/&gt;&lt;OawDocProperty name=&quot;Contactperson.DirectPhone&quot; field=&quot;DirectPhone&quot;/&gt;&lt;OawDocProperty name=&quot;Contactperson.DirectFax&quot; field=&quot;DirectFax&quot;/&gt;&lt;OawDocProperty name=&quot;Contactperson.Mobile&quot; field=&quot;Mobile&quot;/&gt;&lt;OawDocProperty name=&quot;Contactperson.EMail&quot; field=&quot;EMail&quot;/&gt;&lt;OawDocProperty name=&quot;Contactperson.Website&quot; field=&quot;Website&quot;/&gt;&lt;OawDocProperty name=&quot;Contactperson.Function&quot; field=&quot;Function&quot;/&gt;&lt;OawDocProperty name=&quot;Contactperson.IDName&quot; field=&quot;IDName&quot;/&gt;&lt;/profile&gt;&lt;/source&gt;"/>
    <w:docVar w:name="OawDocProp.2002122010583847234010578" w:val="&lt;source&gt;&lt;Fields List=&quot;Title|Name|Function&quot;/&gt;&lt;profile type=&quot;default&quot; UID=&quot;&quot; sameAsDefault=&quot;0&quot;&gt;&lt;OawDocProperty name=&quot;Signature1.Title&quot; field=&quot;Title&quot;/&gt;&lt;OawDocProperty name=&quot;Signature1.Name&quot; field=&quot;Name&quot;/&gt;&lt;OawDocProperty name=&quot;Signature1.Function&quot; field=&quot;Function&quot;/&gt;&lt;/profile&gt;&lt;/source&gt;"/>
    <w:docVar w:name="OawDocProp.2002122011014149059130932" w:val="&lt;source&gt;&lt;Fields List=&quot;LogoColor&quot;/&gt;&lt;profile type=&quot;default&quot; UID=&quot;&quot; sameAsDefault=&quot;0&quot;&gt;&lt;OawPicture name=&quot;Logo&quot; field=&quot;LogoColor&quot; UID=&quot;2007073117505982890682&quot; top=&quot;0&quot; left=&quot;0&quot; relativeHorizontalPosition=&quot;1&quot; relativeVerticalPosition=&quot;1&quot; horizontalAdjustment=&quot;0&quot; verticalAdjustment=&quot;0&quot; anchorBookmark=&quot;LogoP1, LogoPn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OawDocProperty name=&quot;Doc.Subject&quot; field=&quot;Doc.Subject&quot;/&gt;&lt;OawDocProperty name=&quot;Doc.Office&quot; field=&quot;Doc.Office&quot;/&gt;&lt;OawDocProperty name=&quot;Doc.TelColon&quot; field=&quot;Doc.TelColon&quot;/&gt;&lt;OawDocProperty name=&quot;Doc.FaxColon&quot; field=&quot;Doc.FaxColon&quot;/&gt;&lt;OawDocProperty name=&quot;Doc.MobileColon&quot; field=&quot;Doc.MobileColon&quot;/&gt;&lt;OawDocProperty name=&quot;Doc.EmailColon&quot; field=&quot;Doc.EmailColon&quot;/&gt;&lt;OawDocProperty name=&quot;Doc.Enclosures&quot; field=&quot;Doc.Enclosures&quot;/&gt;&lt;OawDocProperty name=&quot;Doc.Page&quot; field=&quot;Doc.Page&quot;/&gt;&lt;OawDocProperty name=&quot;Doc.CopyTo&quot; field=&quot;Doc.CopyTo&quot;/&gt;&lt;/profile&gt;&lt;profile type=&quot;print&quot; UID=&quot;2003010711185094343750537&quot; sameAsDefault=&quot;0&quot;&gt;&lt;SQL&gt;SELECT Value, UID FROM Data WHERE LCID = '%WhereLCID%';&lt;/SQL&gt;&lt;OawDocProperty name=&quot;Outputprofile.Draft&quot; field=&quot;Doc.Draft&quot;/&gt;&lt;/profile&gt;&lt;profile type=&quot;send&quot; UID=&quot;2003010711200895123470110&quot; sameAsDefault=&quot;0&quot;&gt;&lt;SQL&gt;SELECT Value, UID FROM Data WHERE LCID = '%WhereLCID%';&lt;/SQL&gt;&lt;OawDocProperty name=&quot;Outputprofile.Draft&quot; field=&quot;Doc.Draft&quot;/&gt;&lt;/profile&gt;&lt;profile type=&quot;save&quot; UID=&quot;2004062216425255253277&quot; sameAsDefault=&quot;0&quot;&gt;&lt;SQL&gt;SELECT Value, UID FROM Data WHERE LCID = '%WhereLCID%';&lt;/SQL&gt;&lt;OawDocProperty name=&quot;Outputprofile.Draft&quot; field=&quot;Doc.Draft&quot;/&gt;&lt;/profile&gt;&lt;profile type=&quot;print&quot; UID=&quot;3&quot; sameAsDefault=&quot;0&quot;&gt;&lt;SQL&gt;SELECT Value, UID FROM Data WHERE LCID = '%WhereLCID%';&lt;/SQL&gt;&lt;OawDocProperty name=&quot;Outputprofile.Intern&quot; field=&quot;Doc.Internal&quot;/&gt;&lt;/profile&gt;&lt;profile type=&quot;send&quot; UID=&quot;2012091114213400433605&quot; sameAsDefault=&quot;0&quot;&gt;&lt;SQL&gt;SELECT Value, UID FROM Data WHERE LCID = '%WhereLCID%';&lt;/SQL&gt;&lt;OawDocProperty name=&quot;Outputprofile.Intern&quot; field=&quot;Doc.Internal&quot;/&gt;&lt;/profile&gt;&lt;profile type=&quot;save&quot; UID=&quot;2012091114212712037609&quot; sameAsDefault=&quot;0&quot;&gt;&lt;SQL&gt;SELECT Value, UID FROM Data WHERE LCID = '%WhereLCID%';&lt;/SQL&gt;&lt;OawDocProperty name=&quot;Outputprofile.Intern&quot; field=&quot;Doc.Internal&quot;/&gt;&lt;/profile&gt;&lt;/source&gt;"/>
    <w:docVar w:name="OawDocProp.2003061115381095709037" w:val="&lt;source&gt;&lt;Fields List=&quot;Title|Name|Function&quot;/&gt;&lt;profile type=&quot;default&quot; UID=&quot;&quot; sameAsDefault=&quot;0&quot;&gt;&lt;OawDocProperty name=&quot;Signature2.Title&quot; field=&quot;Title&quot;/&gt;&lt;OawDocProperty name=&quot;Signature2.Name&quot; field=&quot;Name&quot;/&gt;&lt;OawDocProperty name=&quot;Signature2.Function&quot; field=&quot;Function&quot;/&gt;&lt;/profile&gt;&lt;/source&gt;"/>
    <w:docVar w:name="OawDocProp.2003080714212273705547" w:val="&lt;source&gt;&lt;Fields List=&quot;FormattedFullAddress|Introduction|Closing|EMail&quot;/&gt;&lt;profile type=&quot;default&quot; UID=&quot;&quot; sameAsDefault=&quot;0&quot;&gt;&lt;OawBookmark name=&quot;RecipientFormattedFullAddress&quot; field=&quot;FormattedFullAddress&quot;/&gt;&lt;OawBookmark name=&quot;RecipientIntroduction&quot; field=&quot;Introduction&quot;/&gt;&lt;OawBookmark name=&quot;RecipientClosing&quot; field=&quot;Closing&quot;/&gt;&lt;OawDocProperty name=&quot;Recipient.EMail&quot; field=&quot;EMail&quot;/&gt;&lt;/profile&gt;&lt;/source&gt;"/>
    <w:docVar w:name="OawDocProp.2004112217333376588294" w:val="&lt;source&gt;&lt;Fields List=&quot;Enclosures|Footer|Geschaeftsnr|CopyTo&quot;/&gt;&lt;profile type=&quot;default&quot; UID=&quot;&quot; sameAsDefault=&quot;0&quot;&gt;&lt;OawDocProperty name=&quot;CustomField.Enclosures&quot; field=&quot;Enclosures&quot;/&gt;&lt;OawBookmark name=&quot;CustomFieldEnclosures&quot; field=&quot;Enclosures&quot;/&gt;&lt;OawBookmark name=&quot;CustomFieldFooter&quot; field=&quot;Footer&quot;/&gt;&lt;OawDocProperty name=&quot;CustomField.Footer&quot; field=&quot;Footer&quot;/&gt;&lt;OawDocProperty name=&quot;CustomField.Geschaeftsnr&quot; field=&quot;Geschaeftsnr&quot;/&gt;&lt;OawDocProperty name=&quot;CustomField.CopyTo&quot; field=&quot;CopyTo&quot;/&gt;&lt;OawBookmark name=&quot;CustomFieldCopyTo&quot; field=&quot;CopyTo&quot;/&gt;&lt;/profile&gt;&lt;/source&gt;"/>
    <w:docVar w:name="OawDocProp.2006040509495284662868" w:val="&lt;source&gt;&lt;Fields List=&quot;Title|Name&quot;/&gt;&lt;profile type=&quot;default&quot; UID=&quot;&quot; sameAsDefault=&quot;0&quot;&gt;&lt;OawDocProperty name=&quot;Author.Title&quot; field=&quot;Title&quot;/&gt;&lt;OawDocProperty name=&quot;Author.Name&quot; field=&quot;Name&quot;/&gt;&lt;/profile&gt;&lt;/source&gt;"/>
    <w:docVar w:name="OawDocProp.2012091216321271208736" w:val="&lt;source&gt;&lt;Fields List=&quot;DepartmentNominationCanton|Telefon|Fax|Email|City|Address1|Address2|Address3|Internet&quot;/&gt;&lt;profile type=&quot;default&quot; UID=&quot;&quot; sameAsDefault=&quot;0&quot;&gt;&lt;OawDocProperty name=&quot;Department1.DepartmentNominationCanton&quot; field=&quot;DepartmentNominationCanton&quot;/&gt;&lt;OawDocProperty name=&quot;Department1.Telefon&quot; field=&quot;Telefon&quot;/&gt;&lt;OawDocProperty name=&quot;Department1.Fax&quot; field=&quot;Fax&quot;/&gt;&lt;OawDocProperty name=&quot;Department1.Email&quot; field=&quot;Email&quot;/&gt;&lt;OawDocProperty name=&quot;Department1.City&quot; field=&quot;City&quot;/&gt;&lt;OawDocProperty name=&quot;Department1.Address1&quot; field=&quot;Address1&quot;/&gt;&lt;OawDocProperty name=&quot;Department1.Address2&quot; field=&quot;Address2&quot;/&gt;&lt;OawDocProperty name=&quot;Department1.Address3&quot; field=&quot;Address3&quot;/&gt;&lt;OawDocProperty name=&quot;Department1.Internet&quot; field=&quot;Internet&quot;/&gt;&lt;/profile&gt;&lt;/source&gt;"/>
    <w:docVar w:name="OawDocProp.2012091216424604189373" w:val="&lt;source&gt;&lt;Fields List=&quot;Address1|Address2|Address3|Telefon|Fax|Email|Internet&quot;/&gt;&lt;profile type=&quot;default&quot; UID=&quot;&quot; sameAsDefault=&quot;0&quot;&gt;&lt;OawDocProperty name=&quot;Department2.Address1&quot; field=&quot;Address1&quot;/&gt;&lt;OawDocProperty name=&quot;Department2.Address2&quot; field=&quot;Address2&quot;/&gt;&lt;OawDocProperty name=&quot;Department2.Address3&quot; field=&quot;Address3&quot;/&gt;&lt;OawDocProperty name=&quot;Department2.Telefon&quot; field=&quot;Telefon&quot;/&gt;&lt;OawDocProperty name=&quot;Department2.Fax&quot; field=&quot;Fax&quot;/&gt;&lt;OawDocProperty name=&quot;Department2.Email&quot; field=&quot;Email&quot;/&gt;&lt;OawDocProperty name=&quot;Department2.Internet&quot; field=&quot;Internet&quot;/&gt;&lt;/profile&gt;&lt;/source&gt;"/>
    <w:docVar w:name="OawDocProp.2012091216575792191951" w:val="&lt;source&gt;&lt;Fields List=&quot;Title|Name|Function&quot;/&gt;&lt;profile type=&quot;default&quot; UID=&quot;&quot; sameAsDefault=&quot;0&quot;&gt;&lt;OawDocProperty name=&quot;Signature3.Title&quot; field=&quot;Title&quot;/&gt;&lt;OawDocProperty name=&quot;Signature3.Name&quot; field=&quot;Name&quot;/&gt;&lt;OawDocProperty name=&quot;Signature3.Function&quot; field=&quot;Function&quot;/&gt;&lt;/profile&gt;&lt;/source&gt;"/>
    <w:docVar w:name="OawDocProp.2012091216580207439876" w:val="&lt;source&gt;&lt;Fields List=&quot;Title|Name|Function&quot;/&gt;&lt;profile type=&quot;default&quot; UID=&quot;&quot; sameAsDefault=&quot;0&quot;&gt;&lt;OawDocProperty name=&quot;Signature4.Title&quot; field=&quot;Title&quot;/&gt;&lt;OawDocProperty name=&quot;Signature4.Name&quot; field=&quot;Name&quot;/&gt;&lt;OawDocProperty name=&quot;Signature4.Function&quot; field=&quot;Function&quot;/&gt;&lt;/profile&gt;&lt;/source&gt;"/>
    <w:docVar w:name="OawDocProp.2012111209211789626980" w:val="&lt;source&gt;&lt;Fields List=&quot;Address1|Address2|Address3|Title|Function|Name|Office|DirectPhone|DirectFax|Mobile|EMail|Website&quot;/&gt;&lt;profile type=&quot;default&quot; UID=&quot;&quot; sameAsDefault=&quot;0&quot;&gt;&lt;OawDocProperty name=&quot;Contactperson2.Address1&quot; field=&quot;Address1&quot;/&gt;&lt;OawDocProperty name=&quot;Contactperson2.Address2&quot; field=&quot;Address2&quot;/&gt;&lt;OawDocProperty name=&quot;Contactperson2.Address3&quot; field=&quot;Address3&quot;/&gt;&lt;OawDocProperty name=&quot;Contactperson2.Title&quot; field=&quot;Title&quot;/&gt;&lt;OawDocProperty name=&quot;Contactperson2.Function&quot; field=&quot;Function&quot;/&gt;&lt;OawDocProperty name=&quot;Contactperson2.Name&quot; field=&quot;Name&quot;/&gt;&lt;OawDocProperty name=&quot;Contactperson2.Office&quot; field=&quot;Office&quot;/&gt;&lt;OawDocProperty name=&quot;Contactperson2.DirectPhone&quot; field=&quot;DirectPhone&quot;/&gt;&lt;OawDocProperty name=&quot;Contactperson2.DirectFax&quot; field=&quot;DirectFax&quot;/&gt;&lt;OawDocProperty name=&quot;Contactperson2.Mobile&quot; field=&quot;Mobile&quot;/&gt;&lt;OawDocProperty name=&quot;Contactperson2.EMail&quot; field=&quot;EMail&quot;/&gt;&lt;OawDocProperty name=&quot;Contactperson2.Website&quot; field=&quot;Website&quot;/&gt;&lt;/profile&gt;&lt;/source&gt;"/>
    <w:docVar w:name="OawDocPropSource" w:val="&lt;DocProps&gt;&lt;DocProp UID=&quot;2012091216321271208736&quot; EntryUID=&quot;2010122108531382933727&quot;&gt;&lt;Field Name=&quot;IDName&quot; Value=&quot;Erziehungsdepartement&quot;/&gt;&lt;Field Name=&quot;NominationCanton&quot; Value=&quot;Kanton Basel-Stadt&quot;/&gt;&lt;Field Name=&quot;DepartmentNominationCanton&quot; Value=&quot;Erziehungsdepartement des Kantons Basel-Stadt&quot;/&gt;&lt;Field Name=&quot;Telefon&quot; Value=&quot;+41 61 267 84 00&quot;/&gt;&lt;Field Name=&quot;Fax&quot; Value=&quot;+41 61 267 84 48&quot;/&gt;&lt;Field Name=&quot;Email&quot; Value=&quot;ed@bs.ch&quot;/&gt;&lt;Field Name=&quot;City&quot; Value=&quot;Basel&quot;/&gt;&lt;Field Name=&quot;WdA4LogoBlackWhitePortrait&quot; Value=&quot;%Logos%\Wd_A4_Portrait_bw_bsch.2100.490.wmf&quot;/&gt;&lt;Field Name=&quot;Address1&quot; Value=&quot;Leimenstrasse 1&quot;/&gt;&lt;Field Name=&quot;Address2&quot; Value=&quot;CH-4001 Basel&quot;/&gt;&lt;Field Name=&quot;Address3&quot; Value=&quot;&quot;/&gt;&lt;Field Name=&quot;Internet&quot; Value=&quot;www.ed-bs.ch&quot;/&gt;&lt;Field Name=&quot;WdA4LogoBlackWhiteQuer&quot; Value=&quot;%Logos%\Wd_A4_Landscape_bw_bsch.2970.490.wmf&quot;/&gt;&lt;Field Name=&quot;Department&quot; Value=&quot;Erziehungsdepartement&quot;/&gt;&lt;Field Name=&quot;Data_UID&quot; Value=&quot;2010122108531382933727&quot;/&gt;&lt;Field Name=&quot;Field_Name&quot; Value=&quot;NominationCanton&quot;/&gt;&lt;Field Name=&quot;Field_UID&quot; Value=&quot;20030218192734312288940077&quot;/&gt;&lt;Field Name=&quot;ML_LCID&quot; Value=&quot;2055&quot;/&gt;&lt;Field Name=&quot;ML_Value&quot; Value=&quot;Kanton Basel-Stadt&quot;/&gt;&lt;/DocProp&gt;&lt;DocProp UID=&quot;2012091216424604189373&quot; EntryUID=&quot;2003121817293296325874&quot;&gt;&lt;Field Name=&quot;IDName&quot; Value=&quot;(Leer)&quot;/&gt;&lt;/DocProp&gt;&lt;DocProp UID=&quot;2012091216430785119304&quot; EntryUID=&quot;2003121817293296325874&quot;&gt;&lt;Field Name=&quot;IDName&quot; Value=&quot;(Leer)&quot;/&gt;&lt;/DocProp&gt;&lt;DocProp UID=&quot;2006040509495284662868&quot; EntryUID=&quot;2013022610503842336651&quot;&gt;&lt;Field Name=&quot;IDName&quot; Value=&quot;Kaufmann Brigitta&quot;/&gt;&lt;Field Name=&quot;Name&quot; Value=&quot;Brigitta Kaufmann&quot;/&gt;&lt;Field Name=&quot;Title&quot; Value=&quot;&quot;/&gt;&lt;Field Name=&quot;Function&quot; Value=&quot;Fremdsprachen-Zusatzangebote&quot;/&gt;&lt;Field Name=&quot;Unit&quot; Value=&quot;Hochschulen&quot;/&gt;&lt;Field Name=&quot;Department&quot; Value=&quot;Pädagogisches Zentrum PZ.BS&quot;/&gt;&lt;Field Name=&quot;Subdepartment&quot; Value=&quot;Unterricht/Weiterbildung&quot;/&gt;&lt;Field Name=&quot;Office&quot; Value=&quot;&quot;/&gt;&lt;Field Name=&quot;DirectPhone&quot; Value=&quot;+41 61 695 99 25&quot;/&gt;&lt;Field Name=&quot;DirectFax&quot; Value=&quot;+41 61 695 99 11&quot;/&gt;&lt;Field Name=&quot;Mobile&quot; Value=&quot;&quot;/&gt;&lt;Field Name=&quot;EMail&quot; Value=&quot;brigitta.kaufmann@bs.ch&quot;/&gt;&lt;Field Name=&quot;Address1&quot; Value=&quot;Claragraben 132a&quot;/&gt;&lt;Field Name=&quot;Address2&quot; Value=&quot;CH-4005 Basel&quot;/&gt;&lt;Field Name=&quot;Website&quot; Value=&quot;www.pz.bs.ch&quot;/&gt;&lt;Field Name=&quot;Address3&quot; Value=&quot;&quot;/&gt;&lt;Field Name=&quot;Data_UID&quot; Value=&quot;2013022610503842336651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212191811121321310321301031x&quot; EntryUID=&quot;2013022610503842336651&quot;&gt;&lt;Field Name=&quot;IDName&quot; Value=&quot;Kaufmann Brigitta&quot;/&gt;&lt;Field Name=&quot;Name&quot; Value=&quot;Brigitta Kaufmann&quot;/&gt;&lt;Field Name=&quot;Title&quot; Value=&quot;&quot;/&gt;&lt;Field Name=&quot;Function&quot; Value=&quot;Fremdsprachen-Zusatzangebote&quot;/&gt;&lt;Field Name=&quot;Unit&quot; Value=&quot;Hochschulen&quot;/&gt;&lt;Field Name=&quot;Department&quot; Value=&quot;Pädagogisches Zentrum PZ.BS&quot;/&gt;&lt;Field Name=&quot;Subdepartment&quot; Value=&quot;Unterricht/Weiterbildung&quot;/&gt;&lt;Field Name=&quot;Office&quot; Value=&quot;&quot;/&gt;&lt;Field Name=&quot;DirectPhone&quot; Value=&quot;+41 61 695 99 25&quot;/&gt;&lt;Field Name=&quot;DirectFax&quot; Value=&quot;+41 61 695 99 11&quot;/&gt;&lt;Field Name=&quot;Mobile&quot; Value=&quot;&quot;/&gt;&lt;Field Name=&quot;EMail&quot; Value=&quot;brigitta.kaufmann@bs.ch&quot;/&gt;&lt;Field Name=&quot;Address1&quot; Value=&quot;Claragraben 132a&quot;/&gt;&lt;Field Name=&quot;Address2&quot; Value=&quot;CH-4005 Basel&quot;/&gt;&lt;Field Name=&quot;Website&quot; Value=&quot;www.pz.bs.ch&quot;/&gt;&lt;Field Name=&quot;Address3&quot; Value=&quot;&quot;/&gt;&lt;Field Name=&quot;Data_UID&quot; Value=&quot;2013022610503842336651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12111209211789626980&quot; EntryUID=&quot;2003121817293296325874&quot;&gt;&lt;Field Name=&quot;IDName&quot; Value=&quot;(Leer)&quot;/&gt;&lt;/DocProp&gt;&lt;DocProp UID=&quot;2012111209225187322750&quot; EntryUID=&quot;2003121817293296325874&quot;&gt;&lt;Field Name=&quot;IDName&quot; Value=&quot;(Leer)&quot;/&gt;&lt;/DocProp&gt;&lt;DocProp UID=&quot;2002122010583847234010578&quot; EntryUID=&quot;2013022610503842336651&quot;&gt;&lt;Field Name=&quot;IDName&quot; Value=&quot;Kaufmann Brigitta&quot;/&gt;&lt;Field Name=&quot;Name&quot; Value=&quot;Brigitta Kaufmann&quot;/&gt;&lt;Field Name=&quot;Title&quot; Value=&quot;&quot;/&gt;&lt;Field Name=&quot;Function&quot; Value=&quot;Fremdsprachen-Zusatzangebote&quot;/&gt;&lt;Field Name=&quot;Unit&quot; Value=&quot;Hochschulen&quot;/&gt;&lt;Field Name=&quot;Department&quot; Value=&quot;Pädagogisches Zentrum PZ.BS&quot;/&gt;&lt;Field Name=&quot;Subdepartment&quot; Value=&quot;Unterricht/Weiterbildung&quot;/&gt;&lt;Field Name=&quot;Office&quot; Value=&quot;&quot;/&gt;&lt;Field Name=&quot;DirectPhone&quot; Value=&quot;+41 61 695 99 25&quot;/&gt;&lt;Field Name=&quot;DirectFax&quot; Value=&quot;+41 61 695 99 11&quot;/&gt;&lt;Field Name=&quot;Mobile&quot; Value=&quot;&quot;/&gt;&lt;Field Name=&quot;EMail&quot; Value=&quot;brigitta.kaufmann@bs.ch&quot;/&gt;&lt;Field Name=&quot;Address1&quot; Value=&quot;Claragraben 132a&quot;/&gt;&lt;Field Name=&quot;Address2&quot; Value=&quot;CH-4005 Basel&quot;/&gt;&lt;Field Name=&quot;Website&quot; Value=&quot;www.pz.bs.ch&quot;/&gt;&lt;Field Name=&quot;Address3&quot; Value=&quot;&quot;/&gt;&lt;Field Name=&quot;Data_UID&quot; Value=&quot;2013022610503842336651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3061115381095709037&quot; EntryUID=&quot;2003121817293296325874&quot;&gt;&lt;Field Name=&quot;IDName&quot; Value=&quot;(Leer)&quot;/&gt;&lt;/DocProp&gt;&lt;DocProp UID=&quot;2012091216575792191951&quot; EntryUID=&quot;2003121817293296325874&quot;&gt;&lt;Field Name=&quot;IDName&quot; Value=&quot;(Leer)&quot;/&gt;&lt;/DocProp&gt;&lt;DocProp UID=&quot;2012091216580207439876&quot; EntryUID=&quot;2003121817293296325874&quot;&gt;&lt;Field Name=&quot;IDName&quot; Value=&quot;(Leer)&quot;/&gt;&lt;/DocProp&gt;&lt;DocProp UID=&quot;2003080714212273705547&quot; EntryUID=&quot;2004123010144120300001&quot;&gt;&lt;Field Name=&quot;IDName&quot; Value=&quot;Empfänger&quot;/&gt;&lt;Field Name=&quot;DeliveryOption&quot; Value=&quot;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untry&quot; Value=&quot;&quot;/&gt;&lt;Field Name=&quot;POBox&quot; Value=&quot;&quot;/&gt;&lt;Field Name=&quot;CompleteAddress&quot; Value=&quot;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Sehr geehrte Damen und Herren&quot;/&gt;&lt;Field Name=&quot;Closing&quot; Value=&quot;Freundliche Grüsse&quot;/&gt;&lt;Field Name=&quot;FormattedFullAddress&quot; Value=&quot;&quot;/&gt;&lt;Field Name=&quot;CompleteAddressImported&quot; Value=&quot;&quot;/&gt;&lt;/DocProp&gt;&lt;DocProp UID=&quot;2004112217333376588294&quot; EntryUID=&quot;2004123010144120300001&quot;&gt;&lt;Field UID=&quot;2012121007400096444393&quot; Name=&quot;Geschaeftsnr&quot; Value=&quot;&quot;/&gt;&lt;Field UID=&quot;2004111209284731179378&quot; Name=&quot;Enclosures&quot; Value=&quot;&quot;/&gt;&lt;Field UID=&quot;2012121008044016071407&quot; Name=&quot;CopyTo&quot; Value=&quot;&quot;/&gt;&lt;Field UID=&quot;2004112217261556206966&quot; Name=&quot;Footer&quot; Value=&quot;&quot;/&gt;&lt;/DocProp&gt;&lt;/DocProps&gt;_x000d_"/>
    <w:docVar w:name="OawDocumentLanguageID" w:val="2055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CharacterStyles&quot;&gt;_x000d_&lt;Item Type=&quot;Button&quot; IDName=&quot;DefaultParagraphFont&quot;  Icon=&quot;3114&quot; Label=&quot;&amp;lt;translate&amp;gt;Style.DefaultParagraphFont&amp;lt;/translate&amp;gt;&quot; Command=&quot;StyleApply&quot; Parameter=&quot;-66&quot;/&gt;_x000d_&lt;Item Type=&quot;Button&quot; IDName=&quot;Emphasis&quot;  Icon=&quot;3114&quot; Label=&quot;&amp;lt;translate&amp;gt;Style.Emphasis&amp;lt;/translate&amp;gt;&quot; Command=&quot;StyleApply&quot; Parameter=&quot;-89&quot;/&gt;_x000d_&lt;Item Type=&quot;Button&quot; IDName=&quot;Italic&quot;  Icon=&quot;3114&quot; Label=&quot;&amp;lt;translate&amp;gt;Style.Italic&amp;lt;/translate&amp;gt;&quot; Command=&quot;StyleApply&quot; Parameter=&quot;Italic&quot;/&gt;_x000d_&lt;/Item&gt;_x000d_&lt;Item Type=&quot;SubMenu&quot; IDName=&quot;TextStyles&quot;&gt;_x000d_&lt;Item Type=&quot;Button&quot; IDName=&quot;Normal&quot; Icon=&quot;3546&quot; Label=&quot;&amp;lt;translate&amp;gt;Style.Normal&amp;lt;/translate&amp;gt;&quot; Command=&quot;StyleApply&quot; Parameter=&quot;-1&quot;/&gt;_x000d_&lt;Item Type=&quot;Button&quot; IDName=&quot;NormalKeepTogether&quot; Icon=&quot;3546&quot; Label=&quot;&amp;lt;translate&amp;gt;Style.NormalKeepTogether&amp;lt;/translate&amp;gt;&quot; Command=&quot;StyleApply&quot; Parameter=&quot;NormalKeepTogether&quot;/&gt;_x000d_&lt;Item Type=&quot;Separator&quot;/&gt;_x000d_&lt;Item Type=&quot;Button&quot; IDName=&quot;SignatureLines&quot; Icon=&quot;3546&quot; Label=&quot;&amp;lt;translate&amp;gt;Style.SignatureLines&amp;lt;/translate&amp;gt;&quot; Command=&quot;StyleApply&quot; Parameter=&quot;SignatureLines&quot;/&gt;_x000d_&lt;Item Type=&quot;Button&quot; IDName=&quot;SignatureText&quot; Icon=&quot;3546&quot; Label=&quot;&amp;lt;translate&amp;gt;Style.SignatureText&amp;lt;/translate&amp;gt;&quot; Command=&quot;StyleApply&quot; Parameter=&quot;SignatureText&quot;/&gt;_x000d_&lt;/Item&gt;_x000d_&lt;Item Type=&quot;SubMenu&quot; IDName=&quot;StructureStyles&quot;&gt;_x000d_&lt;Item Type=&quot;Button&quot; IDName=&quot;Subject&quot; Icon=&quot;3546&quot; Label=&quot;&amp;lt;translate&amp;gt;Style.Subject&amp;lt;/translate&amp;gt;&quot; Command=&quot;StyleApply&quot; Parameter=&quot;Subject&quot;/&gt;_x000d_&lt;Item Type=&quot;Button&quot; IDName=&quot;Title&quot; Icon=&quot;3546&quot; Label=&quot;&amp;lt;translate&amp;gt;Style.Title&amp;lt;/translate&amp;gt;&quot; Command=&quot;StyleApply&quot; Parameter=&quot;-63&quot;/&gt;_x000d_&lt;Item Type=&quot;Button&quot; IDName=&quot;Subtitle&quot; Icon=&quot;3546&quot; Label=&quot;&amp;lt;translate&amp;gt;Style.Subtitle&amp;lt;/translate&amp;gt;&quot; Command=&quot;StyleApply&quot; Parameter=&quot;-75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Separator&quot; Icon=&quot;3546&quot; Label=&quot;&amp;lt;translate&amp;gt;Style.Separator&amp;lt;/translate&amp;gt;&quot; Command=&quot;StyleApply&quot; Parameter=&quot;Separator&quot;/&gt;_x000d_&lt;/Item&gt;_x000d_&lt;Item Type=&quot;SubMenu&quot; IDName=&quot;TopicStyles&quot;&gt;_x000d_&lt;Item Type=&quot;Button&quot; IDName=&quot;Topic300Line&quot; Icon=&quot;3546&quot; Label=&quot;&amp;lt;translate&amp;gt;Style.Topic300Line&amp;lt;/translate&amp;gt;&quot; Command=&quot;StyleApply&quot; Parameter=&quot;Topic300Line&quot;/&gt;_x000d_&lt;Item Type=&quot;Button&quot; IDName=&quot;Topic600Line&quot; Icon=&quot;3546&quot; Label=&quot;&amp;lt;translate&amp;gt;Style.Topic600Line&amp;lt;/translate&amp;gt;&quot; Command=&quot;StyleApply&quot; Parameter=&quot;Topic600Line&quot;/&gt;_x000d_&lt;Item Type=&quot;Button&quot; IDName=&quot;Topic900Line&quot; Icon=&quot;3546&quot; Label=&quot;&amp;lt;translate&amp;gt;Style.Topic900Line&amp;lt;/translate&amp;gt;&quot; Command=&quot;StyleApply&quot; Parameter=&quot;Topic900Line&quot;/&gt;_x000d_&lt;/Item&gt;_x000d_&lt;Item Type=&quot;SubMenu&quot; IDName=&quot;ListStyles&quot;&gt;_x000d_&lt;Item Type=&quot;Button&quot; IDName=&quot;ListWithSymbols&quot; Icon=&quot;3546&quot; Label=&quot;&amp;lt;translate&amp;gt;Style.ListWithSymbols&amp;lt;/translate&amp;gt;&quot; Command=&quot;StyleApply&quot; Parameter=&quot;ListWithSymbols&quot;/&gt;_x000d_&lt;Item Type=&quot;Button&quot; IDName=&quot;ListWithBullets&quot; Icon=&quot;3546&quot; Label=&quot;Auflistung mit Punkten&quot; Command=&quot;StyleApply&quot; Parameter=&quot;ListWithBullets&quot;/&gt;_x000d_&lt;Item Type=&quot;Button&quot; IDName=&quot;ListWithLetters&quot; Icon=&quot;3546&quot; Label=&quot;&amp;lt;translate&amp;gt;Style.ListWithLetters&amp;lt;/translate&amp;gt;&quot; Command=&quot;StyleApply&quot; Parameter=&quot;ListWithLetters&quot;/&gt;_x000d_&lt;Item Type=&quot;Button&quot; IDName=&quot;ListWithNumbers&quot; Icon=&quot;3546&quot; Label=&quot;&amp;lt;translate&amp;gt;Style.ListWithNumbers&amp;lt;/translate&amp;gt;&quot; Command=&quot;StyleApply&quot; Parameter=&quot;ListWithNumbers&quot;/&gt;_x000d_&lt;Item Type=&quot;Button&quot; IDName=&quot;ListWithCheckBoxes&quot; Icon=&quot;3546&quot; Label=&quot;&amp;lt;translate&amp;gt;Style.ListWithCheckBoxes&amp;lt;/translate&amp;gt;&quot; Command=&quot;StyleApply&quot; Parameter=&quot;ListWithCheckBoxes&quot;/&gt;_x000d_&lt;/Item&gt;_x000d_&lt;/MenusDef&gt;"/>
    <w:docVar w:name="OawOMS" w:val="&lt;OawOMS&gt;&lt;send profileUID=&quot;2003010711200895123470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051424191060180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051417587809388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/PDF&gt;&lt;/send&gt;&lt;send profileUID=&quot;2006121210395821292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/OawOMS&gt;_x000d_"/>
    <w:docVar w:name="oawPaperSize" w:val="7"/>
    <w:docVar w:name="OawPrint.2003010711185094343750537" w:val="&lt;source&gt;&lt;documentProperty UID=&quot;2003060614150123456789&quot;&gt;&lt;SQL&gt;SELECT Value, UID FROM Data WHERE LCID = '%WhereLCID%';&lt;/SQL&gt;&lt;OawDocProperty name=&quot;Outputprofile.Draft&quot; field=&quot;Doc.Draft&quot;/&gt;&lt;/documentProperty&gt;&lt;documentProperty UID=&quot;2003070216009988776655&quot;&gt;&lt;OawDocProperty name=&quot;BM_Subject&quot; field=&quot;Subject&quot;/&gt;&lt;/documentProperty&gt;&lt;/source&gt;"/>
    <w:docVar w:name="OawPrint.3" w:val="&lt;source&gt;&lt;documentProperty UID=&quot;2003060614150123456789&quot;&gt;&lt;SQL&gt;SELECT Value, UID FROM Data WHERE LCID = '%WhereLCID%';&lt;/SQL&gt;&lt;OawDocProperty name=&quot;Outputprofile.Intern&quot; field=&quot;Doc.Internal&quot;/&gt;&lt;/documentProperty&gt;&lt;documentProperty UID=&quot;2003070216009988776655&quot;&gt;&lt;OawDocProperty name=&quot;BM_Subject&quot; field=&quot;Subject&quot;/&gt;&lt;/documentProperty&gt;&lt;/source&gt;"/>
    <w:docVar w:name="OawPrintRestore.2003010711185094343750537" w:val="&lt;source&gt;&lt;documentProperty UID=&quot;&quot;&gt;&lt;Fields List=&quot;&quot;/&gt;&lt;OawDocProperty name=&quot;Outputprofile.Draft&quot; field=&quot;&quot;/&gt;&lt;/documentProperty&gt;&lt;documentProperty UID=&quot;2003070216009988776655&quot;&gt;&lt;OawDocProperty name=&quot;BM_Subject&quot; field=&quot;Subject&quot;/&gt;&lt;/documentProperty&gt;&lt;/source&gt;"/>
    <w:docVar w:name="OawPrintRestore.3" w:val="&lt;source&gt;&lt;documentProperty UID=&quot;&quot;&gt;&lt;Fields List=&quot;&quot;/&gt;&lt;OawDocProperty name=&quot;Outputprofile.Intern&quot; field=&quot;&quot;/&gt;&lt;/documentProperty&gt;&lt;documentProperty UID=&quot;2003070216009988776655&quot;&gt;&lt;OawDocProperty name=&quot;BM_Subject&quot; field=&quot;Subject&quot;/&gt;&lt;/documentProperty&gt;&lt;/source&gt;"/>
    <w:docVar w:name="OawProjectID" w:val="bschTS"/>
    <w:docVar w:name="OawRecipients" w:val="&lt;?xml version=&quot;1.0&quot;?&gt;_x000d_&lt;Recipients&gt;&lt;Recipient&gt;&lt;UID&gt;2018061209164556836925&lt;/UID&gt;&lt;IDName&gt;Empfänger&lt;/IDName&gt;&lt;RecipientActive&gt;-1&lt;/RecipientActive&gt;&lt;RecipientIcon&gt;Contact&lt;/RecipientIcon&gt;&lt;MappingTableLabel/&gt;&lt;MappingTableActive&gt;-1&lt;/MappingTableActive&gt;&lt;DeliveryOption&gt;&lt;/DeliveryOption&gt;&lt;DeliveryOption2&gt;&lt;/DeliveryOption2&gt;&lt;Company/&gt;&lt;Department/&gt;&lt;Title/&gt;&lt;FirstName/&gt;&lt;MiddleName/&gt;&lt;LastName/&gt;&lt;Suffix/&gt;&lt;FullName/&gt;&lt;JobTitle/&gt;&lt;AddressStreet/&gt;&lt;AddressZIP/&gt;&lt;AddressCity/&gt;&lt;Address/&gt;&lt;Country/&gt;&lt;POBox/&gt;&lt;CompleteAddress/&gt;&lt;AddressSingleLine/&gt;&lt;Telephone/&gt;&lt;Fax/&gt;&lt;EMail/&gt;&lt;CopyTo/&gt;&lt;Introduction&gt;Sehr geehrte Damen und Herren&lt;/Introduction&gt;&lt;Closing&gt;Freundliche Grüsse&lt;/Closing&gt;&lt;FormattedFullAddress&gt;&lt;/FormattedFullAddress&gt;&lt;CompleteAddressImported/&gt;&lt;/Recipient&gt;&lt;/Recipients&gt;_x000d_"/>
    <w:docVar w:name="OawSave.2004062216425255253277" w:val="&lt;source&gt;&lt;documentProperty UID=&quot;2003060614150123456789&quot;&gt;&lt;SQL&gt;SELECT Value, UID FROM Data WHERE LCID = '%WhereLCID%';&lt;/SQL&gt;&lt;OawDocProperty name=&quot;Outputprofile.Draft&quot; field=&quot;Doc.Draft&quot;/&gt;&lt;/documentProperty&gt;&lt;documentProperty UID=&quot;2003070216009988776655&quot;&gt;&lt;OawDocProperty name=&quot;BM_Subject&quot; field=&quot;Subject&quot;/&gt;&lt;/documentProperty&gt;&lt;/source&gt;"/>
    <w:docVar w:name="OawSave.2012091114212712037609" w:val="&lt;source&gt;&lt;documentProperty UID=&quot;2003060614150123456789&quot;&gt;&lt;SQL&gt;SELECT Value, UID FROM Data WHERE LCID = '%WhereLCID%';&lt;/SQL&gt;&lt;OawDocProperty name=&quot;Outputprofile.Intern&quot; field=&quot;Doc.Internal&quot;/&gt;&lt;/documentProperty&gt;&lt;documentProperty UID=&quot;2003070216009988776655&quot;&gt;&lt;OawDocProperty name=&quot;BM_Subject&quot; field=&quot;Subject&quot;/&gt;&lt;/documentProperty&gt;&lt;/source&gt;"/>
    <w:docVar w:name="OawSaveRestore.2004062216425255253277" w:val="&lt;source&gt;&lt;documentProperty UID=&quot;&quot;&gt;&lt;Fields List=&quot;&quot;/&gt;&lt;OawDocProperty name=&quot;Outputprofile.Draft&quot; field=&quot;&quot;/&gt;&lt;/documentProperty&gt;&lt;documentProperty UID=&quot;2003070216009988776655&quot;&gt;&lt;OawDocProperty name=&quot;BM_Subject&quot; field=&quot;Subject&quot;/&gt;&lt;/documentProperty&gt;&lt;/source&gt;"/>
    <w:docVar w:name="OawSaveRestore.2012091114212712037609" w:val="&lt;source&gt;&lt;documentProperty UID=&quot;&quot;&gt;&lt;Fields List=&quot;&quot;/&gt;&lt;OawDocProperty name=&quot;Outputprofile.Intern&quot; field=&quot;&quot;/&gt;&lt;/documentProperty&gt;&lt;documentProperty UID=&quot;2003070216009988776655&quot;&gt;&lt;OawDocProperty name=&quot;BM_Subject&quot; field=&quot;Subject&quot;/&gt;&lt;/documentProperty&gt;&lt;/source&gt;"/>
    <w:docVar w:name="OawSelectedSource.200212191811121321310321301031x" w:val="&lt;empty/&gt;"/>
    <w:docVar w:name="OawSelectedSource.2002122010583847234010578" w:val="&lt;empty/&gt;"/>
    <w:docVar w:name="OawSelectedSource.2003061115381095709037" w:val="&lt;empty/&gt;"/>
    <w:docVar w:name="OawSelectedSource.2003080714212273705547" w:val="&lt;empty/&gt;"/>
    <w:docVar w:name="OawSelectedSource.2004112217290390304928" w:val="&lt;empty/&gt;"/>
    <w:docVar w:name="OawSelectedSource.2004112217333376588294" w:val="0"/>
    <w:docVar w:name="OawSelectedSource.2006040509495284662868" w:val="&lt;empty/&gt;"/>
    <w:docVar w:name="OawSelectedSource.2012091216321271208736" w:val="&lt;empty/&gt;"/>
    <w:docVar w:name="OawSelectedSource.2012091216424604189373" w:val="&lt;empty/&gt;"/>
    <w:docVar w:name="OawSelectedSource.2012091216430785119304" w:val="&lt;empty/&gt;"/>
    <w:docVar w:name="OawSelectedSource.2012091216575792191951" w:val="&lt;empty/&gt;"/>
    <w:docVar w:name="OawSelectedSource.2012091216580207439876" w:val="&lt;empty/&gt;"/>
    <w:docVar w:name="OawSelectedSource.2012111209211789626980" w:val="&lt;empty/&gt;"/>
    <w:docVar w:name="OawSelectedSource.2012111209225187322750" w:val="&lt;empty/&gt;"/>
    <w:docVar w:name="OawSend.2003010711200895123470110" w:val="&lt;source&gt;&lt;documentProperty UID=&quot;2003060614150123456789&quot;&gt;&lt;SQL&gt;SELECT Value, UID FROM Data WHERE LCID = '%WhereLCID%';&lt;/SQL&gt;&lt;OawDocProperty name=&quot;Outputprofile.Draft&quot; field=&quot;Doc.Draft&quot;/&gt;&lt;/documentProperty&gt;&lt;documentProperty UID=&quot;2003070216009988776655&quot;&gt;&lt;OawDocProperty name=&quot;BM_Subject&quot; field=&quot;Subject&quot;/&gt;&lt;/documentProperty&gt;&lt;/source&gt;"/>
    <w:docVar w:name="OawSend.2012091114213400433605" w:val="&lt;source&gt;&lt;documentProperty UID=&quot;2003060614150123456789&quot;&gt;&lt;SQL&gt;SELECT Value, UID FROM Data WHERE LCID = '%WhereLCID%';&lt;/SQL&gt;&lt;OawDocProperty name=&quot;Outputprofile.Intern&quot; field=&quot;Doc.Internal&quot;/&gt;&lt;/documentProperty&gt;&lt;documentProperty UID=&quot;2003070216009988776655&quot;&gt;&lt;OawDocProperty name=&quot;BM_Subject&quot; field=&quot;Subject&quot;/&gt;&lt;/documentProperty&gt;&lt;/source&gt;"/>
    <w:docVar w:name="OawSendRestore.2003010711200895123470110" w:val="&lt;source&gt;&lt;documentProperty UID=&quot;&quot;&gt;&lt;Fields List=&quot;&quot;/&gt;&lt;OawDocProperty name=&quot;Outputprofile.Draft&quot; field=&quot;&quot;/&gt;&lt;/documentProperty&gt;&lt;documentProperty UID=&quot;2003070216009988776655&quot;&gt;&lt;OawDocProperty name=&quot;BM_Subject&quot; field=&quot;Subject&quot;/&gt;&lt;/documentProperty&gt;&lt;/source&gt;"/>
    <w:docVar w:name="OawSendRestore.2012091114213400433605" w:val="&lt;source&gt;&lt;documentProperty UID=&quot;&quot;&gt;&lt;Fields List=&quot;&quot;/&gt;&lt;OawDocProperty name=&quot;Outputprofile.Intern&quot; field=&quot;&quot;/&gt;&lt;/documentProperty&gt;&lt;documentProperty UID=&quot;2003070216009988776655&quot;&gt;&lt;OawDocProperty name=&quot;BM_Subject&quot; field=&quot;Subject&quot;/&gt;&lt;/documentProperty&gt;&lt;/source&gt;"/>
    <w:docVar w:name="OawTemplateProperties" w:val="password:=&lt;Semicolon/&gt;MnO`rrvnqc.=;jumpToFirstField:=1;dotReverenceRemove:=1;resizeA4Letter:=0;unpdateDocPropsOnNewOnly:=0;showAllNoteItems:=0;CharCodeChecked:=;CharCodeUnchecked:=;WizardSteps:=0|1|2|4;DocumentTitle:=;DisplayName:=Brief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&lt;/TemplateProperties&gt;_x000d_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Subject&quot; Label=&quot;&amp;lt;translate&amp;gt;SmartContent.Subject&amp;lt;/translate&amp;gt;&quot; Style=&quot;Subject&quot;/&gt;_x000d_&lt;Bookmark Name=&quot;Text&quot; Label=&quot;&amp;lt;translate&amp;gt;SmartContent.Text&amp;lt;/translate&amp;gt;&quot;/&gt;_x000d_&lt;Bookmark Name=&quot;Enclosures&quot; Label=&quot;&amp;lt;translate&amp;gt;SmartContent.Enclosures&amp;lt;/translate&amp;gt;&quot; Style=&quot;Enclosures First Line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Subject&quot; Label=&quot;&amp;lt;translate&amp;gt;SmartTemplate.Subject&amp;lt;/translate&amp;gt;&quot; Style=&quot;Subject&quot;/&gt;_x000d_&lt;Bookmark Name=&quot;Text&quot; Label=&quot;&amp;lt;translate&amp;gt;SmartTemplate.Text&amp;lt;/translate&amp;gt;&quot;/&gt;_x000d_&lt;Bookmark Name=&quot;CustomFieldEnclosures&quot; Label=&quot;&amp;lt;translate&amp;gt;SmartTemplate.Enclosures&amp;lt;/translate&amp;gt;&quot;/&gt;_x000d_&lt;Bookmark Name=&quot;CustomFieldCopyTo&quot; Label=&quot;Kopie an&quot;/&gt;_x000d_&lt;Bookmark Name=&quot;Zusatzlogo&quot; Label=&quot;Zusatzlogo&quot; Style=&quot;Zusatzlogo&quot;/&gt;_x000d_&lt;Bookmark Name=&quot;CustomFieldFooter&quot; Label=&quot;&amp;lt;translate&amp;gt;SmartTemplate.FooterPage1&amp;lt;/translate&amp;gt;&quot; Style=&quot;-33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a96853ad-21b8-4fb6-82b1-cd89&quot; IdName=&quot;Logo&quot; IsSelected=&quot;False&quot; IsExpanded=&quot;True&quot;&gt;_x000d__x000a_      &lt;PageSetupSpecifics&gt;_x000d__x000a_        &lt;PageSetupSpecific IdName=&quot;A4Portrait&quot; PaperSize=&quot;A4&quot; Orientation=&quot;Portrait&quot; IsSelected=&quot;true&quot;&gt;_x000d__x000a_          &lt;Source Value=&quot;[[GetMasterPropertyValue(&amp;quot;Department1&amp;quot;, &amp;quot;WdA4LogoBlackWhite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2003010711185094343750537&quot; /&gt;_x000d__x000a_            &lt;OutputProfileSpecific Type=&quot;Print&quot; Id=&quot;3&quot; /&gt;_x000d__x000a_            &lt;OutputProfileSpecific Type=&quot;Print&quot; Id=&quot;4&quot; /&gt;_x000d__x000a_            &lt;OutputProfileSpecific Type=&quot;Save&quot; Id=&quot;2004062216425255253277&quot; /&gt;_x000d__x000a_            &lt;OutputProfileSpecific Type=&quot;Save&quot; Id=&quot;2012091114212712037609&quot; /&gt;_x000d__x000a_            &lt;OutputProfileSpecific Type=&quot;Save&quot; Id=&quot;2006120514401556040061&quot; /&gt;_x000d__x000a_            &lt;OutputProfileSpecific Type=&quot;Send&quot; Id=&quot;2003010711200895123470110&quot; /&gt;_x000d__x000a_            &lt;OutputProfileSpecific Type=&quot;Send&quot; Id=&quot;2012091114213400433605&quot; /&gt;_x000d__x000a_            &lt;OutputProfileSpecific Type=&quot;Send&quot; Id=&quot;2006120514175878093883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71214D"/>
    <w:rsid w:val="00000956"/>
    <w:rsid w:val="00001291"/>
    <w:rsid w:val="000044E3"/>
    <w:rsid w:val="000107C8"/>
    <w:rsid w:val="00014F08"/>
    <w:rsid w:val="000175BB"/>
    <w:rsid w:val="00023B64"/>
    <w:rsid w:val="000260A8"/>
    <w:rsid w:val="000303BA"/>
    <w:rsid w:val="0003101C"/>
    <w:rsid w:val="00035BC6"/>
    <w:rsid w:val="000408B0"/>
    <w:rsid w:val="00040FD6"/>
    <w:rsid w:val="00041EC1"/>
    <w:rsid w:val="0004215D"/>
    <w:rsid w:val="00042209"/>
    <w:rsid w:val="0004272B"/>
    <w:rsid w:val="000446C1"/>
    <w:rsid w:val="00047A48"/>
    <w:rsid w:val="0005055C"/>
    <w:rsid w:val="00051046"/>
    <w:rsid w:val="00055FA5"/>
    <w:rsid w:val="00062C3F"/>
    <w:rsid w:val="0006717A"/>
    <w:rsid w:val="00073AF7"/>
    <w:rsid w:val="000A576D"/>
    <w:rsid w:val="000A67FE"/>
    <w:rsid w:val="000A7BE1"/>
    <w:rsid w:val="000B1F2D"/>
    <w:rsid w:val="000B3B9B"/>
    <w:rsid w:val="000B45BE"/>
    <w:rsid w:val="000B726F"/>
    <w:rsid w:val="000B7553"/>
    <w:rsid w:val="000C1948"/>
    <w:rsid w:val="000C3719"/>
    <w:rsid w:val="000D1943"/>
    <w:rsid w:val="000D1FF7"/>
    <w:rsid w:val="000D27CE"/>
    <w:rsid w:val="000D3747"/>
    <w:rsid w:val="000D4702"/>
    <w:rsid w:val="000D6220"/>
    <w:rsid w:val="000E0B15"/>
    <w:rsid w:val="000E4432"/>
    <w:rsid w:val="000E6D22"/>
    <w:rsid w:val="000F32FD"/>
    <w:rsid w:val="000F3590"/>
    <w:rsid w:val="000F472D"/>
    <w:rsid w:val="000F55A4"/>
    <w:rsid w:val="000F652C"/>
    <w:rsid w:val="000F6AB9"/>
    <w:rsid w:val="000F79CA"/>
    <w:rsid w:val="000F7BE5"/>
    <w:rsid w:val="00100419"/>
    <w:rsid w:val="00105406"/>
    <w:rsid w:val="00112589"/>
    <w:rsid w:val="00112ACC"/>
    <w:rsid w:val="0011312B"/>
    <w:rsid w:val="00117D7D"/>
    <w:rsid w:val="00120C90"/>
    <w:rsid w:val="001223BF"/>
    <w:rsid w:val="0012358C"/>
    <w:rsid w:val="00123D33"/>
    <w:rsid w:val="00130079"/>
    <w:rsid w:val="001349C9"/>
    <w:rsid w:val="00135F76"/>
    <w:rsid w:val="00137978"/>
    <w:rsid w:val="00144C05"/>
    <w:rsid w:val="001454FD"/>
    <w:rsid w:val="001463C3"/>
    <w:rsid w:val="00146986"/>
    <w:rsid w:val="001506A2"/>
    <w:rsid w:val="001543B5"/>
    <w:rsid w:val="001549BD"/>
    <w:rsid w:val="001557E7"/>
    <w:rsid w:val="00166D96"/>
    <w:rsid w:val="00167BFB"/>
    <w:rsid w:val="0018591A"/>
    <w:rsid w:val="00185951"/>
    <w:rsid w:val="00186D97"/>
    <w:rsid w:val="00192AB8"/>
    <w:rsid w:val="00193CA2"/>
    <w:rsid w:val="001A0D83"/>
    <w:rsid w:val="001A499F"/>
    <w:rsid w:val="001B05AB"/>
    <w:rsid w:val="001B4109"/>
    <w:rsid w:val="001C0EBA"/>
    <w:rsid w:val="001C1171"/>
    <w:rsid w:val="001C44F5"/>
    <w:rsid w:val="001D0B41"/>
    <w:rsid w:val="001E0A99"/>
    <w:rsid w:val="001E7A9E"/>
    <w:rsid w:val="001F026B"/>
    <w:rsid w:val="001F0DE0"/>
    <w:rsid w:val="001F2D58"/>
    <w:rsid w:val="001F3322"/>
    <w:rsid w:val="001F5040"/>
    <w:rsid w:val="001F6B41"/>
    <w:rsid w:val="00203399"/>
    <w:rsid w:val="00205781"/>
    <w:rsid w:val="002108C5"/>
    <w:rsid w:val="0021592C"/>
    <w:rsid w:val="0021774C"/>
    <w:rsid w:val="00220250"/>
    <w:rsid w:val="002230EA"/>
    <w:rsid w:val="002240DE"/>
    <w:rsid w:val="0022436B"/>
    <w:rsid w:val="00227293"/>
    <w:rsid w:val="002315B5"/>
    <w:rsid w:val="00234864"/>
    <w:rsid w:val="0023633C"/>
    <w:rsid w:val="00236BBC"/>
    <w:rsid w:val="002401D6"/>
    <w:rsid w:val="00242AD0"/>
    <w:rsid w:val="00243CC0"/>
    <w:rsid w:val="00244004"/>
    <w:rsid w:val="00247749"/>
    <w:rsid w:val="00250390"/>
    <w:rsid w:val="00251C1E"/>
    <w:rsid w:val="00251EFD"/>
    <w:rsid w:val="00252CAE"/>
    <w:rsid w:val="00253748"/>
    <w:rsid w:val="00256D4B"/>
    <w:rsid w:val="002571B1"/>
    <w:rsid w:val="00261BB4"/>
    <w:rsid w:val="00263100"/>
    <w:rsid w:val="00263E03"/>
    <w:rsid w:val="002645DC"/>
    <w:rsid w:val="002718EE"/>
    <w:rsid w:val="00271915"/>
    <w:rsid w:val="0027300B"/>
    <w:rsid w:val="00276705"/>
    <w:rsid w:val="002805F8"/>
    <w:rsid w:val="00283BDA"/>
    <w:rsid w:val="00283C2F"/>
    <w:rsid w:val="00286EC2"/>
    <w:rsid w:val="0029221A"/>
    <w:rsid w:val="002969C4"/>
    <w:rsid w:val="002A0E1F"/>
    <w:rsid w:val="002A1A9A"/>
    <w:rsid w:val="002A390C"/>
    <w:rsid w:val="002A53C0"/>
    <w:rsid w:val="002A688E"/>
    <w:rsid w:val="002A73F9"/>
    <w:rsid w:val="002A779B"/>
    <w:rsid w:val="002A784B"/>
    <w:rsid w:val="002B0302"/>
    <w:rsid w:val="002B3964"/>
    <w:rsid w:val="002B7C88"/>
    <w:rsid w:val="002C086F"/>
    <w:rsid w:val="002C170A"/>
    <w:rsid w:val="002C76D1"/>
    <w:rsid w:val="002D327A"/>
    <w:rsid w:val="002D4F77"/>
    <w:rsid w:val="002D671C"/>
    <w:rsid w:val="002E0173"/>
    <w:rsid w:val="002E0B33"/>
    <w:rsid w:val="002E645D"/>
    <w:rsid w:val="002F79ED"/>
    <w:rsid w:val="003037EA"/>
    <w:rsid w:val="00304690"/>
    <w:rsid w:val="00305CCF"/>
    <w:rsid w:val="003060EE"/>
    <w:rsid w:val="0030726F"/>
    <w:rsid w:val="003075C2"/>
    <w:rsid w:val="0030763C"/>
    <w:rsid w:val="00315936"/>
    <w:rsid w:val="00322D36"/>
    <w:rsid w:val="00326A43"/>
    <w:rsid w:val="00332274"/>
    <w:rsid w:val="00333D26"/>
    <w:rsid w:val="00335B07"/>
    <w:rsid w:val="003360C3"/>
    <w:rsid w:val="003430C2"/>
    <w:rsid w:val="003433E2"/>
    <w:rsid w:val="00345EF6"/>
    <w:rsid w:val="0034658A"/>
    <w:rsid w:val="00346AC7"/>
    <w:rsid w:val="003559E7"/>
    <w:rsid w:val="00357B7E"/>
    <w:rsid w:val="00367752"/>
    <w:rsid w:val="003709F4"/>
    <w:rsid w:val="00370E9A"/>
    <w:rsid w:val="00372A5E"/>
    <w:rsid w:val="00377E5E"/>
    <w:rsid w:val="003815F6"/>
    <w:rsid w:val="00381ED6"/>
    <w:rsid w:val="003839AC"/>
    <w:rsid w:val="0038555C"/>
    <w:rsid w:val="00385F4E"/>
    <w:rsid w:val="00396159"/>
    <w:rsid w:val="003A293A"/>
    <w:rsid w:val="003A47D0"/>
    <w:rsid w:val="003A5C7A"/>
    <w:rsid w:val="003B012C"/>
    <w:rsid w:val="003B1054"/>
    <w:rsid w:val="003B277A"/>
    <w:rsid w:val="003D2FD5"/>
    <w:rsid w:val="003E0551"/>
    <w:rsid w:val="003E46AD"/>
    <w:rsid w:val="003E4FDB"/>
    <w:rsid w:val="003E6EFB"/>
    <w:rsid w:val="003E7C25"/>
    <w:rsid w:val="003F032D"/>
    <w:rsid w:val="003F6E62"/>
    <w:rsid w:val="004140F0"/>
    <w:rsid w:val="004173AA"/>
    <w:rsid w:val="00421BE7"/>
    <w:rsid w:val="00422101"/>
    <w:rsid w:val="00426724"/>
    <w:rsid w:val="004301A4"/>
    <w:rsid w:val="0043661F"/>
    <w:rsid w:val="004370E3"/>
    <w:rsid w:val="00437816"/>
    <w:rsid w:val="00441490"/>
    <w:rsid w:val="00443EFE"/>
    <w:rsid w:val="00444DFB"/>
    <w:rsid w:val="004465A7"/>
    <w:rsid w:val="004472F7"/>
    <w:rsid w:val="00447D94"/>
    <w:rsid w:val="0046052E"/>
    <w:rsid w:val="0046113D"/>
    <w:rsid w:val="00467057"/>
    <w:rsid w:val="004726D3"/>
    <w:rsid w:val="004857E7"/>
    <w:rsid w:val="00485BEE"/>
    <w:rsid w:val="00486D68"/>
    <w:rsid w:val="00486F98"/>
    <w:rsid w:val="00490B86"/>
    <w:rsid w:val="00491358"/>
    <w:rsid w:val="004913B4"/>
    <w:rsid w:val="00493944"/>
    <w:rsid w:val="00494AD2"/>
    <w:rsid w:val="00495A5D"/>
    <w:rsid w:val="004962CD"/>
    <w:rsid w:val="00496494"/>
    <w:rsid w:val="004A6F67"/>
    <w:rsid w:val="004B533D"/>
    <w:rsid w:val="004C112D"/>
    <w:rsid w:val="004C2EE2"/>
    <w:rsid w:val="004C47DD"/>
    <w:rsid w:val="004C6134"/>
    <w:rsid w:val="004D3BAB"/>
    <w:rsid w:val="004D6DB2"/>
    <w:rsid w:val="004E1981"/>
    <w:rsid w:val="004E1AC8"/>
    <w:rsid w:val="004E1BCA"/>
    <w:rsid w:val="004E4206"/>
    <w:rsid w:val="004E551A"/>
    <w:rsid w:val="004E7198"/>
    <w:rsid w:val="004F3CF0"/>
    <w:rsid w:val="004F4C96"/>
    <w:rsid w:val="004F64CF"/>
    <w:rsid w:val="0050189D"/>
    <w:rsid w:val="00507FCE"/>
    <w:rsid w:val="00511FB3"/>
    <w:rsid w:val="00517802"/>
    <w:rsid w:val="00520F2B"/>
    <w:rsid w:val="00521528"/>
    <w:rsid w:val="00524861"/>
    <w:rsid w:val="00525763"/>
    <w:rsid w:val="00533496"/>
    <w:rsid w:val="00534CD8"/>
    <w:rsid w:val="00535EB3"/>
    <w:rsid w:val="00537A6C"/>
    <w:rsid w:val="00544E34"/>
    <w:rsid w:val="00546EEC"/>
    <w:rsid w:val="0055005A"/>
    <w:rsid w:val="00550F8A"/>
    <w:rsid w:val="005563D6"/>
    <w:rsid w:val="00557113"/>
    <w:rsid w:val="00557B57"/>
    <w:rsid w:val="005629F4"/>
    <w:rsid w:val="005647DD"/>
    <w:rsid w:val="005700CD"/>
    <w:rsid w:val="005706EB"/>
    <w:rsid w:val="00572EBC"/>
    <w:rsid w:val="005738C0"/>
    <w:rsid w:val="00574F56"/>
    <w:rsid w:val="005764B1"/>
    <w:rsid w:val="0058269D"/>
    <w:rsid w:val="005908FD"/>
    <w:rsid w:val="00591DE6"/>
    <w:rsid w:val="00595DE1"/>
    <w:rsid w:val="005A0435"/>
    <w:rsid w:val="005A1234"/>
    <w:rsid w:val="005A258A"/>
    <w:rsid w:val="005A38AC"/>
    <w:rsid w:val="005B0ADF"/>
    <w:rsid w:val="005B43D6"/>
    <w:rsid w:val="005B5183"/>
    <w:rsid w:val="005B5D7F"/>
    <w:rsid w:val="005B66F6"/>
    <w:rsid w:val="005C1B96"/>
    <w:rsid w:val="005C55D1"/>
    <w:rsid w:val="005C5C93"/>
    <w:rsid w:val="005D6B12"/>
    <w:rsid w:val="005D6F4C"/>
    <w:rsid w:val="005E110D"/>
    <w:rsid w:val="005E6645"/>
    <w:rsid w:val="005E694D"/>
    <w:rsid w:val="005E7427"/>
    <w:rsid w:val="005E7E3B"/>
    <w:rsid w:val="005F0494"/>
    <w:rsid w:val="005F0C32"/>
    <w:rsid w:val="005F35CD"/>
    <w:rsid w:val="005F5144"/>
    <w:rsid w:val="005F692D"/>
    <w:rsid w:val="005F6A6C"/>
    <w:rsid w:val="005F6C83"/>
    <w:rsid w:val="0060057B"/>
    <w:rsid w:val="00607715"/>
    <w:rsid w:val="00615C61"/>
    <w:rsid w:val="00623019"/>
    <w:rsid w:val="00623BC7"/>
    <w:rsid w:val="00626314"/>
    <w:rsid w:val="00630CD1"/>
    <w:rsid w:val="0063352C"/>
    <w:rsid w:val="00634C2C"/>
    <w:rsid w:val="0063627D"/>
    <w:rsid w:val="006434BE"/>
    <w:rsid w:val="006443AF"/>
    <w:rsid w:val="00644F1A"/>
    <w:rsid w:val="00651391"/>
    <w:rsid w:val="006523A2"/>
    <w:rsid w:val="00653A66"/>
    <w:rsid w:val="00657556"/>
    <w:rsid w:val="006613E1"/>
    <w:rsid w:val="00665FFA"/>
    <w:rsid w:val="00670ACA"/>
    <w:rsid w:val="006727A2"/>
    <w:rsid w:val="00675DCA"/>
    <w:rsid w:val="006777FC"/>
    <w:rsid w:val="00681715"/>
    <w:rsid w:val="00684616"/>
    <w:rsid w:val="0068719F"/>
    <w:rsid w:val="00690A59"/>
    <w:rsid w:val="00692451"/>
    <w:rsid w:val="00695CDA"/>
    <w:rsid w:val="006A1772"/>
    <w:rsid w:val="006A27FE"/>
    <w:rsid w:val="006A37F6"/>
    <w:rsid w:val="006A6310"/>
    <w:rsid w:val="006A7304"/>
    <w:rsid w:val="006B131C"/>
    <w:rsid w:val="006B1740"/>
    <w:rsid w:val="006B58F7"/>
    <w:rsid w:val="006C05DC"/>
    <w:rsid w:val="006C2A88"/>
    <w:rsid w:val="006C3178"/>
    <w:rsid w:val="006C4559"/>
    <w:rsid w:val="006C484B"/>
    <w:rsid w:val="006D5A97"/>
    <w:rsid w:val="006E1AE3"/>
    <w:rsid w:val="006E2AE9"/>
    <w:rsid w:val="006E6841"/>
    <w:rsid w:val="006F0876"/>
    <w:rsid w:val="006F0AC9"/>
    <w:rsid w:val="006F1213"/>
    <w:rsid w:val="006F1C62"/>
    <w:rsid w:val="006F27C5"/>
    <w:rsid w:val="006F591E"/>
    <w:rsid w:val="006F73E9"/>
    <w:rsid w:val="006F7D64"/>
    <w:rsid w:val="0070197C"/>
    <w:rsid w:val="0070240D"/>
    <w:rsid w:val="00705FF0"/>
    <w:rsid w:val="00706FA1"/>
    <w:rsid w:val="00707665"/>
    <w:rsid w:val="00710A60"/>
    <w:rsid w:val="0071214D"/>
    <w:rsid w:val="00722DA6"/>
    <w:rsid w:val="0072642A"/>
    <w:rsid w:val="00730FCB"/>
    <w:rsid w:val="00733248"/>
    <w:rsid w:val="00740B29"/>
    <w:rsid w:val="00740D91"/>
    <w:rsid w:val="00744641"/>
    <w:rsid w:val="00745622"/>
    <w:rsid w:val="00745A95"/>
    <w:rsid w:val="00746F8D"/>
    <w:rsid w:val="00751ADA"/>
    <w:rsid w:val="00752D9B"/>
    <w:rsid w:val="00760800"/>
    <w:rsid w:val="007614F6"/>
    <w:rsid w:val="007629AB"/>
    <w:rsid w:val="00762BC1"/>
    <w:rsid w:val="007740C9"/>
    <w:rsid w:val="00776179"/>
    <w:rsid w:val="007763FE"/>
    <w:rsid w:val="00776C5A"/>
    <w:rsid w:val="00781CFC"/>
    <w:rsid w:val="00782779"/>
    <w:rsid w:val="007828B0"/>
    <w:rsid w:val="00795286"/>
    <w:rsid w:val="007A213D"/>
    <w:rsid w:val="007A3062"/>
    <w:rsid w:val="007C16ED"/>
    <w:rsid w:val="007C4472"/>
    <w:rsid w:val="007C4669"/>
    <w:rsid w:val="007C681C"/>
    <w:rsid w:val="007D6331"/>
    <w:rsid w:val="007D646B"/>
    <w:rsid w:val="007E0390"/>
    <w:rsid w:val="007E4ABB"/>
    <w:rsid w:val="007E556F"/>
    <w:rsid w:val="007E5789"/>
    <w:rsid w:val="007E6270"/>
    <w:rsid w:val="007F1083"/>
    <w:rsid w:val="007F259C"/>
    <w:rsid w:val="007F6690"/>
    <w:rsid w:val="007F7441"/>
    <w:rsid w:val="00801225"/>
    <w:rsid w:val="00802567"/>
    <w:rsid w:val="008036EF"/>
    <w:rsid w:val="00810E75"/>
    <w:rsid w:val="00812C1B"/>
    <w:rsid w:val="00815E32"/>
    <w:rsid w:val="0081690D"/>
    <w:rsid w:val="008208EF"/>
    <w:rsid w:val="008215EB"/>
    <w:rsid w:val="008243A1"/>
    <w:rsid w:val="00830DAA"/>
    <w:rsid w:val="00834A79"/>
    <w:rsid w:val="00844C9A"/>
    <w:rsid w:val="00846501"/>
    <w:rsid w:val="00847BDD"/>
    <w:rsid w:val="0085142C"/>
    <w:rsid w:val="008648C0"/>
    <w:rsid w:val="0087148C"/>
    <w:rsid w:val="00872C63"/>
    <w:rsid w:val="0087367A"/>
    <w:rsid w:val="00877075"/>
    <w:rsid w:val="008774A5"/>
    <w:rsid w:val="008777F9"/>
    <w:rsid w:val="00883818"/>
    <w:rsid w:val="00884CAE"/>
    <w:rsid w:val="00893C25"/>
    <w:rsid w:val="008A2039"/>
    <w:rsid w:val="008A3425"/>
    <w:rsid w:val="008A41E8"/>
    <w:rsid w:val="008A4AC6"/>
    <w:rsid w:val="008A57E0"/>
    <w:rsid w:val="008B0C14"/>
    <w:rsid w:val="008B241B"/>
    <w:rsid w:val="008C094D"/>
    <w:rsid w:val="008C23BA"/>
    <w:rsid w:val="008C7A18"/>
    <w:rsid w:val="008D0610"/>
    <w:rsid w:val="008D1A38"/>
    <w:rsid w:val="008D3B0D"/>
    <w:rsid w:val="008D5887"/>
    <w:rsid w:val="008D7F69"/>
    <w:rsid w:val="008E2BBE"/>
    <w:rsid w:val="008E347A"/>
    <w:rsid w:val="008E4CD6"/>
    <w:rsid w:val="008E634B"/>
    <w:rsid w:val="008F20AA"/>
    <w:rsid w:val="008F29BF"/>
    <w:rsid w:val="008F55EC"/>
    <w:rsid w:val="008F7A2B"/>
    <w:rsid w:val="00904137"/>
    <w:rsid w:val="00905189"/>
    <w:rsid w:val="00907BBA"/>
    <w:rsid w:val="00915D11"/>
    <w:rsid w:val="00933D2B"/>
    <w:rsid w:val="009465FA"/>
    <w:rsid w:val="00947236"/>
    <w:rsid w:val="00951B77"/>
    <w:rsid w:val="00953191"/>
    <w:rsid w:val="00953997"/>
    <w:rsid w:val="00954E0A"/>
    <w:rsid w:val="00955258"/>
    <w:rsid w:val="00955ED7"/>
    <w:rsid w:val="009568AB"/>
    <w:rsid w:val="00956DF6"/>
    <w:rsid w:val="009579B6"/>
    <w:rsid w:val="00961A3B"/>
    <w:rsid w:val="00962D7D"/>
    <w:rsid w:val="00965037"/>
    <w:rsid w:val="0096668F"/>
    <w:rsid w:val="00967350"/>
    <w:rsid w:val="00974134"/>
    <w:rsid w:val="00980DDC"/>
    <w:rsid w:val="0098164A"/>
    <w:rsid w:val="009816AB"/>
    <w:rsid w:val="00983C29"/>
    <w:rsid w:val="00984949"/>
    <w:rsid w:val="00985471"/>
    <w:rsid w:val="009911E2"/>
    <w:rsid w:val="00991FA0"/>
    <w:rsid w:val="00995321"/>
    <w:rsid w:val="00995E20"/>
    <w:rsid w:val="00996578"/>
    <w:rsid w:val="00996943"/>
    <w:rsid w:val="009A088C"/>
    <w:rsid w:val="009A11F8"/>
    <w:rsid w:val="009A1E23"/>
    <w:rsid w:val="009A426B"/>
    <w:rsid w:val="009A4A53"/>
    <w:rsid w:val="009B45D4"/>
    <w:rsid w:val="009B61B4"/>
    <w:rsid w:val="009C24E1"/>
    <w:rsid w:val="009C5C23"/>
    <w:rsid w:val="009D05D7"/>
    <w:rsid w:val="009D100B"/>
    <w:rsid w:val="009D48A4"/>
    <w:rsid w:val="009D4F3C"/>
    <w:rsid w:val="009E0E4C"/>
    <w:rsid w:val="009E16F7"/>
    <w:rsid w:val="009E1B47"/>
    <w:rsid w:val="009E1C7E"/>
    <w:rsid w:val="009E4200"/>
    <w:rsid w:val="009E439D"/>
    <w:rsid w:val="009F5816"/>
    <w:rsid w:val="00A00A75"/>
    <w:rsid w:val="00A02515"/>
    <w:rsid w:val="00A02EF5"/>
    <w:rsid w:val="00A06436"/>
    <w:rsid w:val="00A130F0"/>
    <w:rsid w:val="00A141A6"/>
    <w:rsid w:val="00A15A0D"/>
    <w:rsid w:val="00A20E09"/>
    <w:rsid w:val="00A216F8"/>
    <w:rsid w:val="00A2258C"/>
    <w:rsid w:val="00A22885"/>
    <w:rsid w:val="00A259C9"/>
    <w:rsid w:val="00A27C3A"/>
    <w:rsid w:val="00A329A5"/>
    <w:rsid w:val="00A36539"/>
    <w:rsid w:val="00A37ABF"/>
    <w:rsid w:val="00A4400A"/>
    <w:rsid w:val="00A44108"/>
    <w:rsid w:val="00A53E59"/>
    <w:rsid w:val="00A61D27"/>
    <w:rsid w:val="00A62E9C"/>
    <w:rsid w:val="00A64BD8"/>
    <w:rsid w:val="00A67839"/>
    <w:rsid w:val="00A73F4F"/>
    <w:rsid w:val="00A77B23"/>
    <w:rsid w:val="00A808CB"/>
    <w:rsid w:val="00A84741"/>
    <w:rsid w:val="00A9168E"/>
    <w:rsid w:val="00A9379C"/>
    <w:rsid w:val="00A973BA"/>
    <w:rsid w:val="00A976C8"/>
    <w:rsid w:val="00AA4E71"/>
    <w:rsid w:val="00AA5639"/>
    <w:rsid w:val="00AA5ADD"/>
    <w:rsid w:val="00AA7D37"/>
    <w:rsid w:val="00AB1F4E"/>
    <w:rsid w:val="00AB790C"/>
    <w:rsid w:val="00AC40F7"/>
    <w:rsid w:val="00AD645B"/>
    <w:rsid w:val="00AD7CDF"/>
    <w:rsid w:val="00AE190A"/>
    <w:rsid w:val="00AE1B37"/>
    <w:rsid w:val="00AE65FF"/>
    <w:rsid w:val="00AE6C6B"/>
    <w:rsid w:val="00AF3958"/>
    <w:rsid w:val="00AF486A"/>
    <w:rsid w:val="00AF4E87"/>
    <w:rsid w:val="00AF5613"/>
    <w:rsid w:val="00AF6160"/>
    <w:rsid w:val="00AF75CA"/>
    <w:rsid w:val="00B013D1"/>
    <w:rsid w:val="00B01926"/>
    <w:rsid w:val="00B0207A"/>
    <w:rsid w:val="00B03FF9"/>
    <w:rsid w:val="00B0709A"/>
    <w:rsid w:val="00B12922"/>
    <w:rsid w:val="00B14D97"/>
    <w:rsid w:val="00B15329"/>
    <w:rsid w:val="00B211FC"/>
    <w:rsid w:val="00B247F3"/>
    <w:rsid w:val="00B3019E"/>
    <w:rsid w:val="00B36571"/>
    <w:rsid w:val="00B36A6A"/>
    <w:rsid w:val="00B37F8E"/>
    <w:rsid w:val="00B40F06"/>
    <w:rsid w:val="00B419E1"/>
    <w:rsid w:val="00B4432F"/>
    <w:rsid w:val="00B5459E"/>
    <w:rsid w:val="00B5562D"/>
    <w:rsid w:val="00B61C29"/>
    <w:rsid w:val="00B6464D"/>
    <w:rsid w:val="00B7065A"/>
    <w:rsid w:val="00B76CA6"/>
    <w:rsid w:val="00B82901"/>
    <w:rsid w:val="00B869D2"/>
    <w:rsid w:val="00B86F04"/>
    <w:rsid w:val="00B9015B"/>
    <w:rsid w:val="00B90A84"/>
    <w:rsid w:val="00B926E9"/>
    <w:rsid w:val="00B939CB"/>
    <w:rsid w:val="00B94245"/>
    <w:rsid w:val="00BA654B"/>
    <w:rsid w:val="00BA7D0F"/>
    <w:rsid w:val="00BB0D7D"/>
    <w:rsid w:val="00BB0F2F"/>
    <w:rsid w:val="00BB45F1"/>
    <w:rsid w:val="00BB50FB"/>
    <w:rsid w:val="00BC3E96"/>
    <w:rsid w:val="00BC3FF3"/>
    <w:rsid w:val="00BC4D1F"/>
    <w:rsid w:val="00BC5457"/>
    <w:rsid w:val="00BC5E64"/>
    <w:rsid w:val="00BC7444"/>
    <w:rsid w:val="00BC789F"/>
    <w:rsid w:val="00BD0EA1"/>
    <w:rsid w:val="00BD3162"/>
    <w:rsid w:val="00BD59DE"/>
    <w:rsid w:val="00BD7E6E"/>
    <w:rsid w:val="00BE4C05"/>
    <w:rsid w:val="00BF1088"/>
    <w:rsid w:val="00BF176E"/>
    <w:rsid w:val="00C00EE0"/>
    <w:rsid w:val="00C00FCD"/>
    <w:rsid w:val="00C0463A"/>
    <w:rsid w:val="00C10B47"/>
    <w:rsid w:val="00C1235B"/>
    <w:rsid w:val="00C123B7"/>
    <w:rsid w:val="00C15315"/>
    <w:rsid w:val="00C158A7"/>
    <w:rsid w:val="00C17021"/>
    <w:rsid w:val="00C23019"/>
    <w:rsid w:val="00C337C0"/>
    <w:rsid w:val="00C35AF9"/>
    <w:rsid w:val="00C35DF3"/>
    <w:rsid w:val="00C37BBD"/>
    <w:rsid w:val="00C457E7"/>
    <w:rsid w:val="00C47C28"/>
    <w:rsid w:val="00C56334"/>
    <w:rsid w:val="00C62445"/>
    <w:rsid w:val="00C63176"/>
    <w:rsid w:val="00C6667A"/>
    <w:rsid w:val="00C70241"/>
    <w:rsid w:val="00C73014"/>
    <w:rsid w:val="00C73F7E"/>
    <w:rsid w:val="00C74BE6"/>
    <w:rsid w:val="00C776FB"/>
    <w:rsid w:val="00C81C60"/>
    <w:rsid w:val="00C81E35"/>
    <w:rsid w:val="00C87087"/>
    <w:rsid w:val="00C87A06"/>
    <w:rsid w:val="00C87D81"/>
    <w:rsid w:val="00C91739"/>
    <w:rsid w:val="00C92DAE"/>
    <w:rsid w:val="00C93BB8"/>
    <w:rsid w:val="00C9531C"/>
    <w:rsid w:val="00CA0B79"/>
    <w:rsid w:val="00CA12CF"/>
    <w:rsid w:val="00CA17CA"/>
    <w:rsid w:val="00CA2DF1"/>
    <w:rsid w:val="00CA6604"/>
    <w:rsid w:val="00CA783B"/>
    <w:rsid w:val="00CB0075"/>
    <w:rsid w:val="00CB30D5"/>
    <w:rsid w:val="00CB34AB"/>
    <w:rsid w:val="00CB45F9"/>
    <w:rsid w:val="00CB59AB"/>
    <w:rsid w:val="00CC1A82"/>
    <w:rsid w:val="00CC6072"/>
    <w:rsid w:val="00CE15AF"/>
    <w:rsid w:val="00CE2214"/>
    <w:rsid w:val="00CE2724"/>
    <w:rsid w:val="00CE35D7"/>
    <w:rsid w:val="00CE7BAF"/>
    <w:rsid w:val="00CF03C6"/>
    <w:rsid w:val="00CF0E24"/>
    <w:rsid w:val="00CF0FAE"/>
    <w:rsid w:val="00CF6E12"/>
    <w:rsid w:val="00D00A96"/>
    <w:rsid w:val="00D07EA9"/>
    <w:rsid w:val="00D10606"/>
    <w:rsid w:val="00D13EA0"/>
    <w:rsid w:val="00D1459A"/>
    <w:rsid w:val="00D3043F"/>
    <w:rsid w:val="00D30560"/>
    <w:rsid w:val="00D31DAF"/>
    <w:rsid w:val="00D31DFD"/>
    <w:rsid w:val="00D3284B"/>
    <w:rsid w:val="00D36535"/>
    <w:rsid w:val="00D367FD"/>
    <w:rsid w:val="00D40762"/>
    <w:rsid w:val="00D44518"/>
    <w:rsid w:val="00D514E7"/>
    <w:rsid w:val="00D53F1D"/>
    <w:rsid w:val="00D55D19"/>
    <w:rsid w:val="00D60C26"/>
    <w:rsid w:val="00D61A5F"/>
    <w:rsid w:val="00D6200A"/>
    <w:rsid w:val="00D67B12"/>
    <w:rsid w:val="00D76F9F"/>
    <w:rsid w:val="00D803C0"/>
    <w:rsid w:val="00D80D5D"/>
    <w:rsid w:val="00D82B17"/>
    <w:rsid w:val="00D858FA"/>
    <w:rsid w:val="00D865AA"/>
    <w:rsid w:val="00D8672F"/>
    <w:rsid w:val="00D86C4F"/>
    <w:rsid w:val="00D93F9B"/>
    <w:rsid w:val="00DA15EA"/>
    <w:rsid w:val="00DA60EA"/>
    <w:rsid w:val="00DA67E0"/>
    <w:rsid w:val="00DB1ABF"/>
    <w:rsid w:val="00DB2E3F"/>
    <w:rsid w:val="00DB5277"/>
    <w:rsid w:val="00DC062E"/>
    <w:rsid w:val="00DC1B33"/>
    <w:rsid w:val="00DC413C"/>
    <w:rsid w:val="00DC767D"/>
    <w:rsid w:val="00DD0530"/>
    <w:rsid w:val="00DD68CF"/>
    <w:rsid w:val="00DE409C"/>
    <w:rsid w:val="00DE787B"/>
    <w:rsid w:val="00DF2EA5"/>
    <w:rsid w:val="00DF3304"/>
    <w:rsid w:val="00DF4472"/>
    <w:rsid w:val="00DF59CC"/>
    <w:rsid w:val="00DF7379"/>
    <w:rsid w:val="00E0021F"/>
    <w:rsid w:val="00E00554"/>
    <w:rsid w:val="00E00A1D"/>
    <w:rsid w:val="00E010C3"/>
    <w:rsid w:val="00E0196D"/>
    <w:rsid w:val="00E05CDE"/>
    <w:rsid w:val="00E12A6A"/>
    <w:rsid w:val="00E12F6E"/>
    <w:rsid w:val="00E21C66"/>
    <w:rsid w:val="00E25010"/>
    <w:rsid w:val="00E36636"/>
    <w:rsid w:val="00E37288"/>
    <w:rsid w:val="00E3780B"/>
    <w:rsid w:val="00E4365A"/>
    <w:rsid w:val="00E47FA6"/>
    <w:rsid w:val="00E5115E"/>
    <w:rsid w:val="00E51484"/>
    <w:rsid w:val="00E53054"/>
    <w:rsid w:val="00E53FC9"/>
    <w:rsid w:val="00E57C9A"/>
    <w:rsid w:val="00E600C0"/>
    <w:rsid w:val="00E62743"/>
    <w:rsid w:val="00E62AF7"/>
    <w:rsid w:val="00E63260"/>
    <w:rsid w:val="00E659AD"/>
    <w:rsid w:val="00E65EFD"/>
    <w:rsid w:val="00E72216"/>
    <w:rsid w:val="00E725D3"/>
    <w:rsid w:val="00E72FBC"/>
    <w:rsid w:val="00E74546"/>
    <w:rsid w:val="00E7557B"/>
    <w:rsid w:val="00E75B28"/>
    <w:rsid w:val="00E7712A"/>
    <w:rsid w:val="00E77512"/>
    <w:rsid w:val="00E80496"/>
    <w:rsid w:val="00E837B9"/>
    <w:rsid w:val="00E90AA3"/>
    <w:rsid w:val="00E92549"/>
    <w:rsid w:val="00E9334D"/>
    <w:rsid w:val="00E95C81"/>
    <w:rsid w:val="00EA0C03"/>
    <w:rsid w:val="00EA1205"/>
    <w:rsid w:val="00EA4A04"/>
    <w:rsid w:val="00EA663D"/>
    <w:rsid w:val="00EA6F10"/>
    <w:rsid w:val="00EB1826"/>
    <w:rsid w:val="00EB7AC1"/>
    <w:rsid w:val="00EB7B09"/>
    <w:rsid w:val="00EC0149"/>
    <w:rsid w:val="00EC1E71"/>
    <w:rsid w:val="00EC3A80"/>
    <w:rsid w:val="00EC648C"/>
    <w:rsid w:val="00EC6671"/>
    <w:rsid w:val="00ED1FBA"/>
    <w:rsid w:val="00ED2503"/>
    <w:rsid w:val="00ED3D85"/>
    <w:rsid w:val="00ED6334"/>
    <w:rsid w:val="00EE3CA4"/>
    <w:rsid w:val="00EE7E79"/>
    <w:rsid w:val="00F00529"/>
    <w:rsid w:val="00F00D4E"/>
    <w:rsid w:val="00F064FD"/>
    <w:rsid w:val="00F10BF8"/>
    <w:rsid w:val="00F126AD"/>
    <w:rsid w:val="00F13873"/>
    <w:rsid w:val="00F15BF7"/>
    <w:rsid w:val="00F21D90"/>
    <w:rsid w:val="00F253F3"/>
    <w:rsid w:val="00F30A73"/>
    <w:rsid w:val="00F31082"/>
    <w:rsid w:val="00F3125E"/>
    <w:rsid w:val="00F32D9E"/>
    <w:rsid w:val="00F32EE1"/>
    <w:rsid w:val="00F3329B"/>
    <w:rsid w:val="00F40947"/>
    <w:rsid w:val="00F4305D"/>
    <w:rsid w:val="00F43C8A"/>
    <w:rsid w:val="00F43F3C"/>
    <w:rsid w:val="00F45011"/>
    <w:rsid w:val="00F476BB"/>
    <w:rsid w:val="00F51D27"/>
    <w:rsid w:val="00F544D7"/>
    <w:rsid w:val="00F54B1D"/>
    <w:rsid w:val="00F55B18"/>
    <w:rsid w:val="00F62138"/>
    <w:rsid w:val="00F62297"/>
    <w:rsid w:val="00F64043"/>
    <w:rsid w:val="00F643A0"/>
    <w:rsid w:val="00F70661"/>
    <w:rsid w:val="00F737F5"/>
    <w:rsid w:val="00F74EF7"/>
    <w:rsid w:val="00F7753A"/>
    <w:rsid w:val="00F80329"/>
    <w:rsid w:val="00F8592D"/>
    <w:rsid w:val="00F87883"/>
    <w:rsid w:val="00F90E92"/>
    <w:rsid w:val="00F94D3A"/>
    <w:rsid w:val="00F95221"/>
    <w:rsid w:val="00F967A7"/>
    <w:rsid w:val="00FA456D"/>
    <w:rsid w:val="00FB1C56"/>
    <w:rsid w:val="00FB2A3F"/>
    <w:rsid w:val="00FB3850"/>
    <w:rsid w:val="00FB46E9"/>
    <w:rsid w:val="00FB77D4"/>
    <w:rsid w:val="00FC07A5"/>
    <w:rsid w:val="00FE3D8A"/>
    <w:rsid w:val="00FE65E6"/>
    <w:rsid w:val="00FF0685"/>
    <w:rsid w:val="00FF426C"/>
    <w:rsid w:val="00FF655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2289"/>
    <o:shapelayout v:ext="edit">
      <o:idmap v:ext="edit" data="1"/>
    </o:shapelayout>
  </w:shapeDefaults>
  <w:decimalSymbol w:val="."/>
  <w:listSeparator w:val=";"/>
  <w14:docId w14:val="11E06228"/>
  <w15:docId w15:val="{826F8C88-06C6-4ED8-9183-6AE7C261983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de-CH" w:eastAsia="de-CH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List" w:semiHidden="1" w:unhideWhenUsed="1"/>
    <w:lsdException w:name="List Bullet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rd">
    <w:name w:val="Normal"/>
    <w:qFormat/>
    <w:rsid w:val="001C1171"/>
    <w:pPr>
      <w:adjustRightInd w:val="0"/>
      <w:snapToGrid w:val="0"/>
    </w:pPr>
    <w:rPr>
      <w:rFonts w:ascii="Arial" w:hAnsi="Arial"/>
      <w:sz w:val="22"/>
      <w:szCs w:val="24"/>
    </w:rPr>
  </w:style>
  <w:style w:type="paragraph" w:styleId="berschrift1">
    <w:name w:val="heading 1"/>
    <w:basedOn w:val="Standard"/>
    <w:next w:val="Standard"/>
    <w:autoRedefine/>
    <w:qFormat/>
    <w:rsid w:val="003075C2"/>
    <w:pPr>
      <w:keepNext/>
      <w:keepLines/>
      <w:numPr>
        <w:numId w:val="35"/>
      </w:numPr>
      <w:spacing w:before="480" w:after="80"/>
      <w:outlineLvl w:val="0"/>
    </w:pPr>
    <w:rPr>
      <w:rFonts w:cs="Arial"/>
      <w:b/>
      <w:bCs/>
      <w:snapToGrid w:val="0"/>
      <w:sz w:val="28"/>
      <w:szCs w:val="32"/>
    </w:rPr>
  </w:style>
  <w:style w:type="paragraph" w:styleId="berschrift2">
    <w:name w:val="heading 2"/>
    <w:basedOn w:val="Standard"/>
    <w:next w:val="Standard"/>
    <w:qFormat/>
    <w:rsid w:val="003075C2"/>
    <w:pPr>
      <w:keepNext/>
      <w:keepLines/>
      <w:numPr>
        <w:ilvl w:val="1"/>
        <w:numId w:val="35"/>
      </w:numPr>
      <w:spacing w:before="400" w:after="8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qFormat/>
    <w:rsid w:val="003075C2"/>
    <w:pPr>
      <w:keepNext/>
      <w:keepLines/>
      <w:numPr>
        <w:ilvl w:val="2"/>
        <w:numId w:val="35"/>
      </w:numPr>
      <w:spacing w:before="320" w:after="80"/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Standard"/>
    <w:qFormat/>
    <w:rsid w:val="003075C2"/>
    <w:pPr>
      <w:keepNext/>
      <w:keepLines/>
      <w:numPr>
        <w:ilvl w:val="3"/>
        <w:numId w:val="35"/>
      </w:numPr>
      <w:spacing w:before="240" w:after="80"/>
      <w:outlineLvl w:val="3"/>
    </w:pPr>
    <w:rPr>
      <w:b/>
      <w:bCs/>
      <w:szCs w:val="28"/>
    </w:rPr>
  </w:style>
  <w:style w:type="paragraph" w:styleId="berschrift5">
    <w:name w:val="heading 5"/>
    <w:basedOn w:val="Standard"/>
    <w:next w:val="Standard"/>
    <w:qFormat/>
    <w:rsid w:val="003075C2"/>
    <w:pPr>
      <w:keepNext/>
      <w:keepLines/>
      <w:numPr>
        <w:ilvl w:val="4"/>
        <w:numId w:val="35"/>
      </w:numPr>
      <w:outlineLvl w:val="4"/>
    </w:pPr>
    <w:rPr>
      <w:b/>
      <w:bCs/>
      <w:iCs/>
      <w:szCs w:val="26"/>
    </w:rPr>
  </w:style>
  <w:style w:type="paragraph" w:styleId="berschrift6">
    <w:name w:val="heading 6"/>
    <w:basedOn w:val="Standard"/>
    <w:next w:val="Standard"/>
    <w:qFormat/>
    <w:rsid w:val="003075C2"/>
    <w:pPr>
      <w:keepNext/>
      <w:keepLines/>
      <w:numPr>
        <w:ilvl w:val="5"/>
        <w:numId w:val="35"/>
      </w:numPr>
      <w:outlineLvl w:val="5"/>
    </w:pPr>
    <w:rPr>
      <w:b/>
      <w:bCs/>
      <w:szCs w:val="22"/>
    </w:rPr>
  </w:style>
  <w:style w:type="paragraph" w:styleId="berschrift7">
    <w:name w:val="heading 7"/>
    <w:basedOn w:val="Standard"/>
    <w:next w:val="Standard"/>
    <w:qFormat/>
    <w:rsid w:val="003075C2"/>
    <w:pPr>
      <w:keepNext/>
      <w:keepLines/>
      <w:numPr>
        <w:ilvl w:val="6"/>
        <w:numId w:val="35"/>
      </w:numPr>
      <w:outlineLvl w:val="6"/>
    </w:pPr>
    <w:rPr>
      <w:b/>
    </w:rPr>
  </w:style>
  <w:style w:type="paragraph" w:styleId="berschrift8">
    <w:name w:val="heading 8"/>
    <w:basedOn w:val="Standard"/>
    <w:next w:val="Standard"/>
    <w:qFormat/>
    <w:rsid w:val="003075C2"/>
    <w:pPr>
      <w:keepNext/>
      <w:keepLines/>
      <w:numPr>
        <w:ilvl w:val="7"/>
        <w:numId w:val="35"/>
      </w:numPr>
      <w:outlineLvl w:val="7"/>
    </w:pPr>
    <w:rPr>
      <w:b/>
      <w:iCs/>
    </w:rPr>
  </w:style>
  <w:style w:type="paragraph" w:styleId="berschrift9">
    <w:name w:val="heading 9"/>
    <w:basedOn w:val="Standard"/>
    <w:next w:val="Standard"/>
    <w:qFormat/>
    <w:rsid w:val="003075C2"/>
    <w:pPr>
      <w:keepNext/>
      <w:keepLines/>
      <w:numPr>
        <w:ilvl w:val="8"/>
        <w:numId w:val="35"/>
      </w:numPr>
      <w:outlineLvl w:val="8"/>
    </w:pPr>
    <w:rPr>
      <w:rFonts w:cs="Arial"/>
      <w:b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table" w:styleId="Tabellenraster">
    <w:name w:val="Table Grid"/>
    <w:basedOn w:val="NormaleTabelle"/>
    <w:rsid w:val="001C1171"/>
    <w:rPr>
      <w:rFonts w:ascii="Arial" w:hAnsi="Arial"/>
      <w:sz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57" w:type="dxa"/>
        <w:right w:w="57" w:type="dxa"/>
      </w:tblCellMar>
    </w:tblPr>
  </w:style>
  <w:style w:type="paragraph" w:styleId="Kopfzeile">
    <w:name w:val="header"/>
    <w:basedOn w:val="Standard"/>
    <w:rsid w:val="009D48A4"/>
  </w:style>
  <w:style w:type="paragraph" w:styleId="Fuzeile">
    <w:name w:val="footer"/>
    <w:basedOn w:val="Standard"/>
    <w:rsid w:val="00D40762"/>
    <w:rPr>
      <w:sz w:val="18"/>
    </w:rPr>
  </w:style>
  <w:style w:type="paragraph" w:styleId="Verzeichnis1">
    <w:name w:val="toc 1"/>
    <w:basedOn w:val="Standard"/>
    <w:next w:val="Standard"/>
    <w:autoRedefine/>
    <w:uiPriority w:val="39"/>
    <w:rsid w:val="00F00529"/>
    <w:pPr>
      <w:tabs>
        <w:tab w:val="left" w:pos="454"/>
        <w:tab w:val="left" w:pos="1021"/>
        <w:tab w:val="right" w:leader="dot" w:pos="9515"/>
      </w:tabs>
      <w:spacing w:before="120"/>
    </w:pPr>
    <w:rPr>
      <w:b/>
      <w:sz w:val="24"/>
    </w:rPr>
  </w:style>
  <w:style w:type="paragraph" w:styleId="Verzeichnis2">
    <w:name w:val="toc 2"/>
    <w:basedOn w:val="Standard"/>
    <w:next w:val="Standard"/>
    <w:autoRedefine/>
    <w:uiPriority w:val="39"/>
    <w:rsid w:val="00F00529"/>
    <w:pPr>
      <w:tabs>
        <w:tab w:val="left" w:pos="1021"/>
        <w:tab w:val="left" w:pos="1559"/>
        <w:tab w:val="right" w:leader="dot" w:pos="9514"/>
      </w:tabs>
      <w:spacing w:before="60"/>
      <w:ind w:left="454"/>
    </w:pPr>
    <w:rPr>
      <w:sz w:val="20"/>
    </w:rPr>
  </w:style>
  <w:style w:type="paragraph" w:styleId="Verzeichnis3">
    <w:name w:val="toc 3"/>
    <w:basedOn w:val="Standard"/>
    <w:next w:val="Standard"/>
    <w:autoRedefine/>
    <w:uiPriority w:val="39"/>
    <w:rsid w:val="00F00529"/>
    <w:pPr>
      <w:tabs>
        <w:tab w:val="left" w:pos="1418"/>
        <w:tab w:val="left" w:pos="1678"/>
        <w:tab w:val="right" w:leader="dot" w:pos="9515"/>
      </w:tabs>
      <w:ind w:left="1021"/>
    </w:pPr>
    <w:rPr>
      <w:sz w:val="20"/>
    </w:rPr>
  </w:style>
  <w:style w:type="character" w:styleId="Hyperlink">
    <w:name w:val="Hyperlink"/>
    <w:uiPriority w:val="99"/>
    <w:rsid w:val="00DB5277"/>
    <w:rPr>
      <w:rFonts w:ascii="Arial" w:hAnsi="Arial"/>
      <w:dstrike w:val="0"/>
      <w:color w:val="auto"/>
      <w:u w:val="single"/>
      <w:vertAlign w:val="baseline"/>
    </w:rPr>
  </w:style>
  <w:style w:type="paragraph" w:styleId="Sprechblasentext">
    <w:name w:val="Balloon Text"/>
    <w:basedOn w:val="Standard"/>
    <w:rsid w:val="009D48A4"/>
    <w:pPr>
      <w:keepLines/>
    </w:pPr>
    <w:rPr>
      <w:rFonts w:cs="Tahoma"/>
      <w:sz w:val="14"/>
      <w:szCs w:val="16"/>
    </w:rPr>
  </w:style>
  <w:style w:type="paragraph" w:styleId="Beschriftung">
    <w:name w:val="caption"/>
    <w:basedOn w:val="Standard"/>
    <w:next w:val="Standard"/>
    <w:qFormat/>
    <w:rsid w:val="00234864"/>
    <w:pPr>
      <w:keepLines/>
      <w:spacing w:before="40" w:after="220"/>
    </w:pPr>
    <w:rPr>
      <w:b/>
      <w:bCs/>
      <w:sz w:val="14"/>
      <w:szCs w:val="20"/>
    </w:rPr>
  </w:style>
  <w:style w:type="character" w:styleId="Kommentarzeichen">
    <w:name w:val="annotation reference"/>
    <w:rsid w:val="00DB5277"/>
    <w:rPr>
      <w:rFonts w:ascii="Arial" w:hAnsi="Arial"/>
      <w:sz w:val="14"/>
      <w:szCs w:val="16"/>
    </w:rPr>
  </w:style>
  <w:style w:type="paragraph" w:styleId="Kommentartext">
    <w:name w:val="annotation text"/>
    <w:basedOn w:val="Standard"/>
    <w:rsid w:val="009D48A4"/>
    <w:rPr>
      <w:sz w:val="14"/>
      <w:szCs w:val="20"/>
    </w:rPr>
  </w:style>
  <w:style w:type="paragraph" w:styleId="Kommentarthema">
    <w:name w:val="annotation subject"/>
    <w:basedOn w:val="Kommentartext"/>
    <w:next w:val="Kommentartext"/>
    <w:rsid w:val="00DE409C"/>
    <w:rPr>
      <w:b/>
      <w:bCs/>
    </w:rPr>
  </w:style>
  <w:style w:type="paragraph" w:styleId="Dokumentstruktur">
    <w:name w:val="Document Map"/>
    <w:basedOn w:val="Standard"/>
    <w:rsid w:val="009D48A4"/>
    <w:rPr>
      <w:rFonts w:cs="Tahoma"/>
      <w:szCs w:val="20"/>
    </w:rPr>
  </w:style>
  <w:style w:type="character" w:styleId="Endnotenzeichen">
    <w:name w:val="endnote reference"/>
    <w:rsid w:val="001C1171"/>
    <w:rPr>
      <w:rFonts w:ascii="Arial" w:hAnsi="Arial"/>
      <w:vertAlign w:val="superscript"/>
    </w:rPr>
  </w:style>
  <w:style w:type="paragraph" w:styleId="Endnotentext">
    <w:name w:val="endnote text"/>
    <w:basedOn w:val="Standard"/>
    <w:rsid w:val="009D48A4"/>
    <w:rPr>
      <w:sz w:val="14"/>
      <w:szCs w:val="20"/>
    </w:rPr>
  </w:style>
  <w:style w:type="character" w:styleId="Funotenzeichen">
    <w:name w:val="footnote reference"/>
    <w:rsid w:val="001C1171"/>
    <w:rPr>
      <w:rFonts w:ascii="Arial" w:hAnsi="Arial"/>
      <w:vertAlign w:val="superscript"/>
    </w:rPr>
  </w:style>
  <w:style w:type="paragraph" w:styleId="Funotentext">
    <w:name w:val="footnote text"/>
    <w:basedOn w:val="Standard"/>
    <w:rsid w:val="009D48A4"/>
    <w:rPr>
      <w:sz w:val="14"/>
      <w:szCs w:val="20"/>
    </w:rPr>
  </w:style>
  <w:style w:type="paragraph" w:styleId="Index1">
    <w:name w:val="index 1"/>
    <w:basedOn w:val="Standard"/>
    <w:next w:val="Standard"/>
    <w:autoRedefine/>
    <w:rsid w:val="00730FCB"/>
    <w:pPr>
      <w:ind w:left="284" w:hanging="284"/>
    </w:pPr>
  </w:style>
  <w:style w:type="paragraph" w:styleId="Index2">
    <w:name w:val="index 2"/>
    <w:basedOn w:val="Standard"/>
    <w:next w:val="Standard"/>
    <w:autoRedefine/>
    <w:rsid w:val="00730FCB"/>
    <w:pPr>
      <w:ind w:left="568" w:hanging="284"/>
    </w:pPr>
  </w:style>
  <w:style w:type="paragraph" w:styleId="Index3">
    <w:name w:val="index 3"/>
    <w:basedOn w:val="Standard"/>
    <w:next w:val="Standard"/>
    <w:autoRedefine/>
    <w:rsid w:val="00730FCB"/>
    <w:pPr>
      <w:ind w:left="851" w:hanging="284"/>
    </w:pPr>
  </w:style>
  <w:style w:type="paragraph" w:styleId="Index4">
    <w:name w:val="index 4"/>
    <w:basedOn w:val="Standard"/>
    <w:next w:val="Standard"/>
    <w:autoRedefine/>
    <w:rsid w:val="00730FCB"/>
    <w:pPr>
      <w:ind w:left="1135" w:hanging="284"/>
    </w:pPr>
  </w:style>
  <w:style w:type="paragraph" w:styleId="Index5">
    <w:name w:val="index 5"/>
    <w:basedOn w:val="Standard"/>
    <w:next w:val="Standard"/>
    <w:autoRedefine/>
    <w:rsid w:val="00730FCB"/>
    <w:pPr>
      <w:ind w:left="1418" w:hanging="284"/>
    </w:pPr>
  </w:style>
  <w:style w:type="paragraph" w:styleId="Index6">
    <w:name w:val="index 6"/>
    <w:basedOn w:val="Standard"/>
    <w:next w:val="Standard"/>
    <w:autoRedefine/>
    <w:rsid w:val="00730FCB"/>
    <w:pPr>
      <w:ind w:left="1702" w:hanging="284"/>
    </w:pPr>
  </w:style>
  <w:style w:type="paragraph" w:styleId="Index7">
    <w:name w:val="index 7"/>
    <w:basedOn w:val="Standard"/>
    <w:next w:val="Standard"/>
    <w:autoRedefine/>
    <w:rsid w:val="00730FCB"/>
    <w:pPr>
      <w:ind w:left="1985" w:hanging="284"/>
    </w:pPr>
  </w:style>
  <w:style w:type="paragraph" w:styleId="Index8">
    <w:name w:val="index 8"/>
    <w:basedOn w:val="Standard"/>
    <w:next w:val="Standard"/>
    <w:autoRedefine/>
    <w:rsid w:val="00730FCB"/>
    <w:pPr>
      <w:ind w:left="2269" w:hanging="284"/>
    </w:pPr>
  </w:style>
  <w:style w:type="paragraph" w:styleId="Index9">
    <w:name w:val="index 9"/>
    <w:basedOn w:val="Standard"/>
    <w:next w:val="Standard"/>
    <w:autoRedefine/>
    <w:rsid w:val="00730FCB"/>
    <w:pPr>
      <w:ind w:left="2552" w:hanging="284"/>
    </w:pPr>
  </w:style>
  <w:style w:type="paragraph" w:styleId="Indexberschrift">
    <w:name w:val="index heading"/>
    <w:basedOn w:val="Standard"/>
    <w:next w:val="Index1"/>
    <w:rsid w:val="00730FCB"/>
    <w:pPr>
      <w:keepNext/>
      <w:keepLines/>
    </w:pPr>
    <w:rPr>
      <w:rFonts w:cs="Arial"/>
      <w:b/>
      <w:bCs/>
    </w:rPr>
  </w:style>
  <w:style w:type="paragraph" w:styleId="Makrotext">
    <w:name w:val="macro"/>
    <w:rsid w:val="00DB5277"/>
    <w:rPr>
      <w:rFonts w:ascii="Arial" w:hAnsi="Arial" w:cs="Courier New"/>
      <w:sz w:val="22"/>
    </w:rPr>
  </w:style>
  <w:style w:type="paragraph" w:styleId="Rechtsgrundlagenverzeichnis">
    <w:name w:val="table of authorities"/>
    <w:basedOn w:val="Standard"/>
    <w:next w:val="Standard"/>
    <w:rsid w:val="005E7E3B"/>
    <w:pPr>
      <w:ind w:left="284" w:hanging="284"/>
    </w:pPr>
  </w:style>
  <w:style w:type="paragraph" w:styleId="Abbildungsverzeichnis">
    <w:name w:val="table of figures"/>
    <w:basedOn w:val="Standard"/>
    <w:next w:val="Standard"/>
    <w:rsid w:val="00DE409C"/>
  </w:style>
  <w:style w:type="paragraph" w:styleId="RGV-berschrift">
    <w:name w:val="toa heading"/>
    <w:basedOn w:val="Standard"/>
    <w:next w:val="Standard"/>
    <w:rsid w:val="002645DC"/>
    <w:pPr>
      <w:keepNext/>
      <w:keepLines/>
    </w:pPr>
    <w:rPr>
      <w:rFonts w:cs="Arial"/>
      <w:b/>
      <w:bCs/>
    </w:rPr>
  </w:style>
  <w:style w:type="paragraph" w:styleId="Verzeichnis4">
    <w:name w:val="toc 4"/>
    <w:basedOn w:val="Standard"/>
    <w:next w:val="Standard"/>
    <w:autoRedefine/>
    <w:rsid w:val="00DE409C"/>
  </w:style>
  <w:style w:type="paragraph" w:styleId="Verzeichnis5">
    <w:name w:val="toc 5"/>
    <w:basedOn w:val="Standard"/>
    <w:next w:val="Standard"/>
    <w:autoRedefine/>
    <w:rsid w:val="00DE409C"/>
  </w:style>
  <w:style w:type="paragraph" w:styleId="Verzeichnis6">
    <w:name w:val="toc 6"/>
    <w:basedOn w:val="Standard"/>
    <w:next w:val="Standard"/>
    <w:autoRedefine/>
    <w:rsid w:val="00DE409C"/>
  </w:style>
  <w:style w:type="paragraph" w:styleId="Verzeichnis7">
    <w:name w:val="toc 7"/>
    <w:basedOn w:val="Standard"/>
    <w:next w:val="Standard"/>
    <w:autoRedefine/>
    <w:rsid w:val="00DE409C"/>
  </w:style>
  <w:style w:type="paragraph" w:styleId="Verzeichnis8">
    <w:name w:val="toc 8"/>
    <w:basedOn w:val="Standard"/>
    <w:next w:val="Standard"/>
    <w:autoRedefine/>
    <w:rsid w:val="00DE409C"/>
  </w:style>
  <w:style w:type="paragraph" w:styleId="Verzeichnis9">
    <w:name w:val="toc 9"/>
    <w:basedOn w:val="Standard"/>
    <w:next w:val="Standard"/>
    <w:autoRedefine/>
    <w:rsid w:val="00DE409C"/>
  </w:style>
  <w:style w:type="paragraph" w:styleId="Titel">
    <w:name w:val="Title"/>
    <w:basedOn w:val="Standard"/>
    <w:next w:val="Standard"/>
    <w:qFormat/>
    <w:rsid w:val="00C123B7"/>
    <w:pPr>
      <w:keepNext/>
      <w:keepLines/>
    </w:pPr>
    <w:rPr>
      <w:rFonts w:cs="Arial"/>
      <w:b/>
      <w:bCs/>
      <w:sz w:val="30"/>
      <w:szCs w:val="32"/>
    </w:rPr>
  </w:style>
  <w:style w:type="paragraph" w:customStyle="1" w:styleId="Subject">
    <w:name w:val="Subject"/>
    <w:basedOn w:val="Standard"/>
    <w:rsid w:val="00040FD6"/>
    <w:rPr>
      <w:b/>
    </w:rPr>
  </w:style>
  <w:style w:type="paragraph" w:styleId="Untertitel">
    <w:name w:val="Subtitle"/>
    <w:basedOn w:val="Standard"/>
    <w:next w:val="Standard"/>
    <w:qFormat/>
    <w:rsid w:val="0058269D"/>
    <w:pPr>
      <w:keepNext/>
      <w:keepLines/>
    </w:pPr>
    <w:rPr>
      <w:rFonts w:cs="Arial"/>
      <w:b/>
      <w:sz w:val="24"/>
    </w:rPr>
  </w:style>
  <w:style w:type="paragraph" w:customStyle="1" w:styleId="TextTogether">
    <w:name w:val="TextTogether"/>
    <w:basedOn w:val="Standard"/>
    <w:rsid w:val="005E7E3B"/>
    <w:pPr>
      <w:keepNext/>
      <w:keepLines/>
    </w:pPr>
  </w:style>
  <w:style w:type="character" w:styleId="Fett">
    <w:name w:val="Strong"/>
    <w:qFormat/>
    <w:rsid w:val="001C1171"/>
    <w:rPr>
      <w:rFonts w:ascii="Arial" w:hAnsi="Arial"/>
      <w:b/>
      <w:bCs/>
    </w:rPr>
  </w:style>
  <w:style w:type="character" w:customStyle="1" w:styleId="AbsenderdatenTabZchn">
    <w:name w:val="AbsenderdatenTab Zchn"/>
    <w:link w:val="AbsenderdatenTab"/>
    <w:rsid w:val="00D803C0"/>
    <w:rPr>
      <w:rFonts w:ascii="Arial" w:hAnsi="Arial"/>
      <w:sz w:val="18"/>
      <w:szCs w:val="24"/>
      <w:lang w:val="de-CH" w:eastAsia="de-CH" w:bidi="ar-SA"/>
    </w:rPr>
  </w:style>
  <w:style w:type="paragraph" w:customStyle="1" w:styleId="Introduction">
    <w:name w:val="Introduction"/>
    <w:basedOn w:val="Standard"/>
    <w:next w:val="Standard"/>
    <w:rsid w:val="00E00A1D"/>
    <w:pPr>
      <w:keepNext/>
      <w:keepLines/>
    </w:pPr>
  </w:style>
  <w:style w:type="paragraph" w:styleId="Gruformel">
    <w:name w:val="Closing"/>
    <w:basedOn w:val="Standard"/>
    <w:rsid w:val="003F6E62"/>
  </w:style>
  <w:style w:type="paragraph" w:customStyle="1" w:styleId="Separator">
    <w:name w:val="Separator"/>
    <w:basedOn w:val="Standard"/>
    <w:next w:val="Standard"/>
    <w:rsid w:val="000F79CA"/>
    <w:pPr>
      <w:pBdr>
        <w:bottom w:val="single" w:sz="4" w:space="1" w:color="auto"/>
      </w:pBdr>
    </w:pPr>
  </w:style>
  <w:style w:type="paragraph" w:styleId="Unterschrift">
    <w:name w:val="Signature"/>
    <w:basedOn w:val="Standard"/>
    <w:rsid w:val="003F6E62"/>
  </w:style>
  <w:style w:type="character" w:styleId="Hervorhebung">
    <w:name w:val="Emphasis"/>
    <w:qFormat/>
    <w:rsid w:val="00DB5277"/>
    <w:rPr>
      <w:rFonts w:ascii="Arial" w:hAnsi="Arial"/>
      <w:b/>
      <w:iCs/>
    </w:rPr>
  </w:style>
  <w:style w:type="character" w:styleId="BesuchterLink">
    <w:name w:val="FollowedHyperlink"/>
    <w:rsid w:val="001C1171"/>
    <w:rPr>
      <w:rFonts w:ascii="Arial" w:hAnsi="Arial"/>
      <w:dstrike w:val="0"/>
      <w:u w:val="none"/>
      <w:vertAlign w:val="baseline"/>
    </w:rPr>
  </w:style>
  <w:style w:type="paragraph" w:customStyle="1" w:styleId="Enclosures">
    <w:name w:val="Enclosures"/>
    <w:basedOn w:val="Standard"/>
    <w:rsid w:val="000A67FE"/>
  </w:style>
  <w:style w:type="paragraph" w:customStyle="1" w:styleId="PositionItem">
    <w:name w:val="PositionItem"/>
    <w:basedOn w:val="Standard"/>
    <w:rsid w:val="00A02515"/>
    <w:pPr>
      <w:keepNext/>
      <w:keepLines/>
      <w:tabs>
        <w:tab w:val="left" w:pos="7541"/>
        <w:tab w:val="decimal" w:pos="9072"/>
      </w:tabs>
      <w:ind w:left="851" w:right="2268" w:hanging="851"/>
    </w:pPr>
  </w:style>
  <w:style w:type="paragraph" w:customStyle="1" w:styleId="PositionTitle">
    <w:name w:val="PositionTitle"/>
    <w:basedOn w:val="Standard"/>
    <w:rsid w:val="00A02515"/>
    <w:pPr>
      <w:tabs>
        <w:tab w:val="left" w:pos="7541"/>
        <w:tab w:val="decimal" w:pos="9072"/>
      </w:tabs>
      <w:ind w:left="851" w:right="2268"/>
    </w:pPr>
    <w:rPr>
      <w:b/>
      <w:spacing w:val="-10"/>
      <w:lang w:val="en-GB"/>
    </w:rPr>
  </w:style>
  <w:style w:type="paragraph" w:customStyle="1" w:styleId="MinutesTitle">
    <w:name w:val="MinutesTitle"/>
    <w:basedOn w:val="Standard"/>
    <w:next w:val="MinutesItem"/>
    <w:rsid w:val="00730FCB"/>
    <w:pPr>
      <w:tabs>
        <w:tab w:val="right" w:pos="9356"/>
      </w:tabs>
      <w:ind w:right="2268"/>
    </w:pPr>
    <w:rPr>
      <w:b/>
    </w:rPr>
  </w:style>
  <w:style w:type="paragraph" w:customStyle="1" w:styleId="MinutesItem">
    <w:name w:val="MinutesItem"/>
    <w:basedOn w:val="Standard"/>
    <w:rsid w:val="00730FCB"/>
    <w:pPr>
      <w:tabs>
        <w:tab w:val="right" w:pos="9356"/>
      </w:tabs>
      <w:ind w:right="2268"/>
    </w:pPr>
  </w:style>
  <w:style w:type="paragraph" w:customStyle="1" w:styleId="ReturnAddress">
    <w:name w:val="ReturnAddress"/>
    <w:basedOn w:val="Standard"/>
    <w:rsid w:val="000F79CA"/>
    <w:pPr>
      <w:keepLines/>
    </w:pPr>
    <w:rPr>
      <w:sz w:val="14"/>
      <w:u w:val="single"/>
    </w:rPr>
  </w:style>
  <w:style w:type="paragraph" w:customStyle="1" w:styleId="zOawDeliveryOption">
    <w:name w:val="zOawDeliveryOption"/>
    <w:basedOn w:val="Standard"/>
    <w:rsid w:val="000A67FE"/>
    <w:rPr>
      <w:b/>
    </w:rPr>
  </w:style>
  <w:style w:type="paragraph" w:customStyle="1" w:styleId="zOawDeliveryOption2">
    <w:name w:val="zOawDeliveryOption2"/>
    <w:basedOn w:val="Standard"/>
    <w:rsid w:val="000A67FE"/>
    <w:rPr>
      <w:b/>
    </w:rPr>
  </w:style>
  <w:style w:type="paragraph" w:customStyle="1" w:styleId="zOawRecipient">
    <w:name w:val="zOawRecipient"/>
    <w:basedOn w:val="Standard"/>
    <w:rsid w:val="000A67FE"/>
  </w:style>
  <w:style w:type="paragraph" w:customStyle="1" w:styleId="ListWithNumbers">
    <w:name w:val="ListWithNumbers"/>
    <w:basedOn w:val="Standard"/>
    <w:rsid w:val="00F31082"/>
    <w:pPr>
      <w:numPr>
        <w:numId w:val="13"/>
      </w:numPr>
    </w:pPr>
  </w:style>
  <w:style w:type="paragraph" w:customStyle="1" w:styleId="ListWithSymbols">
    <w:name w:val="ListWithSymbols"/>
    <w:basedOn w:val="Standard"/>
    <w:rsid w:val="00BC4D1F"/>
    <w:pPr>
      <w:numPr>
        <w:numId w:val="47"/>
      </w:numPr>
    </w:pPr>
  </w:style>
  <w:style w:type="paragraph" w:customStyle="1" w:styleId="ListWithLetters">
    <w:name w:val="ListWithLetters"/>
    <w:basedOn w:val="Standard"/>
    <w:rsid w:val="00F62138"/>
    <w:pPr>
      <w:numPr>
        <w:numId w:val="41"/>
      </w:numPr>
    </w:pPr>
  </w:style>
  <w:style w:type="paragraph" w:customStyle="1" w:styleId="DocumentType">
    <w:name w:val="DocumentType"/>
    <w:basedOn w:val="Standard"/>
    <w:rsid w:val="00357B7E"/>
    <w:rPr>
      <w:b/>
    </w:rPr>
  </w:style>
  <w:style w:type="paragraph" w:customStyle="1" w:styleId="OutputprofileTitle">
    <w:name w:val="OutputprofileTitle"/>
    <w:basedOn w:val="Standard"/>
    <w:next w:val="OutputprofileText"/>
    <w:rsid w:val="005563D6"/>
    <w:pPr>
      <w:keepLines/>
    </w:pPr>
    <w:rPr>
      <w:b/>
    </w:rPr>
  </w:style>
  <w:style w:type="paragraph" w:customStyle="1" w:styleId="OutputprofileText">
    <w:name w:val="OutputprofileText"/>
    <w:basedOn w:val="Standard"/>
    <w:rsid w:val="00A130F0"/>
    <w:pPr>
      <w:keepLines/>
    </w:pPr>
    <w:rPr>
      <w:sz w:val="18"/>
    </w:rPr>
  </w:style>
  <w:style w:type="paragraph" w:styleId="Blocktext">
    <w:name w:val="Block Text"/>
    <w:basedOn w:val="Standard"/>
    <w:rsid w:val="009D48A4"/>
  </w:style>
  <w:style w:type="paragraph" w:styleId="Textkrper">
    <w:name w:val="Body Text"/>
    <w:basedOn w:val="Standard"/>
    <w:rsid w:val="009D48A4"/>
  </w:style>
  <w:style w:type="paragraph" w:styleId="Textkrper2">
    <w:name w:val="Body Text 2"/>
    <w:basedOn w:val="Standard"/>
    <w:rsid w:val="009D48A4"/>
  </w:style>
  <w:style w:type="paragraph" w:styleId="Textkrper3">
    <w:name w:val="Body Text 3"/>
    <w:basedOn w:val="Standard"/>
    <w:rsid w:val="009D48A4"/>
    <w:rPr>
      <w:szCs w:val="16"/>
    </w:rPr>
  </w:style>
  <w:style w:type="paragraph" w:styleId="Textkrper-Erstzeileneinzug">
    <w:name w:val="Body Text First Indent"/>
    <w:basedOn w:val="Textkrper"/>
    <w:rsid w:val="009D48A4"/>
  </w:style>
  <w:style w:type="paragraph" w:styleId="Textkrper-Zeileneinzug">
    <w:name w:val="Body Text Indent"/>
    <w:basedOn w:val="Standard"/>
    <w:rsid w:val="009D48A4"/>
  </w:style>
  <w:style w:type="paragraph" w:styleId="Textkrper-Erstzeileneinzug2">
    <w:name w:val="Body Text First Indent 2"/>
    <w:basedOn w:val="Textkrper-Zeileneinzug"/>
    <w:rsid w:val="009D48A4"/>
  </w:style>
  <w:style w:type="paragraph" w:styleId="Textkrper-Einzug2">
    <w:name w:val="Body Text Indent 2"/>
    <w:basedOn w:val="Standard"/>
    <w:rsid w:val="009D48A4"/>
  </w:style>
  <w:style w:type="paragraph" w:styleId="Textkrper-Einzug3">
    <w:name w:val="Body Text Indent 3"/>
    <w:basedOn w:val="Standard"/>
    <w:rsid w:val="009D48A4"/>
    <w:rPr>
      <w:szCs w:val="16"/>
    </w:rPr>
  </w:style>
  <w:style w:type="paragraph" w:styleId="Umschlagadresse">
    <w:name w:val="envelope address"/>
    <w:basedOn w:val="Standard"/>
    <w:rsid w:val="009D48A4"/>
    <w:pPr>
      <w:framePr w:w="4320" w:h="2160" w:hRule="exact" w:hSpace="141" w:wrap="auto" w:hAnchor="page" w:xAlign="center" w:yAlign="bottom"/>
      <w:ind w:left="1"/>
    </w:pPr>
    <w:rPr>
      <w:rFonts w:cs="Arial"/>
    </w:rPr>
  </w:style>
  <w:style w:type="paragraph" w:styleId="Umschlagabsenderadresse">
    <w:name w:val="envelope return"/>
    <w:basedOn w:val="Standard"/>
    <w:rsid w:val="009D48A4"/>
    <w:rPr>
      <w:rFonts w:cs="Arial"/>
      <w:szCs w:val="20"/>
    </w:rPr>
  </w:style>
  <w:style w:type="paragraph" w:styleId="HTMLAdresse">
    <w:name w:val="HTML Address"/>
    <w:basedOn w:val="Standard"/>
    <w:rsid w:val="00730FCB"/>
    <w:rPr>
      <w:iCs/>
    </w:rPr>
  </w:style>
  <w:style w:type="character" w:styleId="HTMLZitat">
    <w:name w:val="HTML Cite"/>
    <w:rsid w:val="00DB5277"/>
    <w:rPr>
      <w:rFonts w:ascii="Arial" w:hAnsi="Arial"/>
      <w:iCs/>
    </w:rPr>
  </w:style>
  <w:style w:type="character" w:styleId="HTMLCode">
    <w:name w:val="HTML Code"/>
    <w:rsid w:val="00DB5277"/>
    <w:rPr>
      <w:rFonts w:ascii="Arial" w:hAnsi="Arial" w:cs="Courier New"/>
      <w:sz w:val="22"/>
      <w:szCs w:val="20"/>
    </w:rPr>
  </w:style>
  <w:style w:type="character" w:styleId="HTMLDefinition">
    <w:name w:val="HTML Definition"/>
    <w:rsid w:val="00DB5277"/>
    <w:rPr>
      <w:rFonts w:ascii="Arial" w:hAnsi="Arial"/>
      <w:iCs/>
    </w:rPr>
  </w:style>
  <w:style w:type="character" w:styleId="HTMLTastatur">
    <w:name w:val="HTML Keyboard"/>
    <w:rsid w:val="00DB5277"/>
    <w:rPr>
      <w:rFonts w:ascii="Arial" w:hAnsi="Arial" w:cs="Courier New"/>
      <w:sz w:val="22"/>
      <w:szCs w:val="20"/>
    </w:rPr>
  </w:style>
  <w:style w:type="paragraph" w:styleId="HTMLVorformatiert">
    <w:name w:val="HTML Preformatted"/>
    <w:basedOn w:val="Standard"/>
    <w:rsid w:val="00730FCB"/>
    <w:rPr>
      <w:rFonts w:cs="Courier New"/>
      <w:szCs w:val="20"/>
    </w:rPr>
  </w:style>
  <w:style w:type="character" w:styleId="HTMLBeispiel">
    <w:name w:val="HTML Sample"/>
    <w:rsid w:val="00DB5277"/>
    <w:rPr>
      <w:rFonts w:ascii="Arial" w:hAnsi="Arial" w:cs="Courier New"/>
      <w:sz w:val="22"/>
    </w:rPr>
  </w:style>
  <w:style w:type="character" w:styleId="HTMLSchreibmaschine">
    <w:name w:val="HTML Typewriter"/>
    <w:rsid w:val="00DB5277"/>
    <w:rPr>
      <w:rFonts w:ascii="Arial" w:hAnsi="Arial" w:cs="Courier New"/>
      <w:sz w:val="20"/>
      <w:szCs w:val="20"/>
    </w:rPr>
  </w:style>
  <w:style w:type="character" w:styleId="HTMLVariable">
    <w:name w:val="HTML Variable"/>
    <w:rsid w:val="00DB5277"/>
    <w:rPr>
      <w:rFonts w:ascii="Arial" w:hAnsi="Arial"/>
      <w:iCs/>
    </w:rPr>
  </w:style>
  <w:style w:type="character" w:styleId="Zeilennummer">
    <w:name w:val="line number"/>
    <w:rsid w:val="001C1171"/>
    <w:rPr>
      <w:rFonts w:ascii="Arial" w:hAnsi="Arial"/>
    </w:rPr>
  </w:style>
  <w:style w:type="paragraph" w:styleId="Liste">
    <w:name w:val="List"/>
    <w:basedOn w:val="Standard"/>
    <w:rsid w:val="00730FCB"/>
    <w:pPr>
      <w:ind w:left="283" w:hanging="283"/>
    </w:pPr>
  </w:style>
  <w:style w:type="paragraph" w:styleId="Liste2">
    <w:name w:val="List 2"/>
    <w:basedOn w:val="Standard"/>
    <w:rsid w:val="00730FCB"/>
    <w:pPr>
      <w:ind w:left="566" w:hanging="283"/>
    </w:pPr>
  </w:style>
  <w:style w:type="paragraph" w:styleId="Liste3">
    <w:name w:val="List 3"/>
    <w:basedOn w:val="Standard"/>
    <w:rsid w:val="00730FCB"/>
    <w:pPr>
      <w:ind w:left="849" w:hanging="283"/>
    </w:pPr>
  </w:style>
  <w:style w:type="paragraph" w:styleId="Liste4">
    <w:name w:val="List 4"/>
    <w:basedOn w:val="Standard"/>
    <w:rsid w:val="00730FCB"/>
    <w:pPr>
      <w:ind w:left="1132" w:hanging="283"/>
    </w:pPr>
  </w:style>
  <w:style w:type="paragraph" w:styleId="Liste5">
    <w:name w:val="List 5"/>
    <w:basedOn w:val="Standard"/>
    <w:rsid w:val="00730FCB"/>
    <w:pPr>
      <w:ind w:left="1415" w:hanging="283"/>
    </w:pPr>
  </w:style>
  <w:style w:type="paragraph" w:styleId="Nachrichtenkopf">
    <w:name w:val="Message Header"/>
    <w:basedOn w:val="Standard"/>
    <w:rsid w:val="00730FCB"/>
    <w:rPr>
      <w:rFonts w:cs="Arial"/>
      <w:b/>
    </w:rPr>
  </w:style>
  <w:style w:type="paragraph" w:styleId="StandardWeb">
    <w:name w:val="Normal (Web)"/>
    <w:basedOn w:val="Standard"/>
    <w:rsid w:val="00A02515"/>
  </w:style>
  <w:style w:type="paragraph" w:styleId="Standardeinzug">
    <w:name w:val="Normal Indent"/>
    <w:basedOn w:val="Standard"/>
    <w:rsid w:val="00A02515"/>
    <w:pPr>
      <w:ind w:left="1701"/>
    </w:pPr>
  </w:style>
  <w:style w:type="paragraph" w:styleId="Fu-Endnotenberschrift">
    <w:name w:val="Note Heading"/>
    <w:basedOn w:val="Standard"/>
    <w:next w:val="Standard"/>
    <w:rsid w:val="00A02515"/>
  </w:style>
  <w:style w:type="character" w:styleId="Seitenzahl">
    <w:name w:val="page number"/>
    <w:rsid w:val="00DB5277"/>
    <w:rPr>
      <w:rFonts w:ascii="Arial" w:hAnsi="Arial"/>
    </w:rPr>
  </w:style>
  <w:style w:type="paragraph" w:styleId="NurText">
    <w:name w:val="Plain Text"/>
    <w:basedOn w:val="Standard"/>
    <w:rsid w:val="00A02515"/>
    <w:rPr>
      <w:rFonts w:cs="Courier New"/>
      <w:szCs w:val="20"/>
    </w:rPr>
  </w:style>
  <w:style w:type="paragraph" w:styleId="Anrede">
    <w:name w:val="Salutation"/>
    <w:basedOn w:val="Standard"/>
    <w:next w:val="Standard"/>
    <w:rsid w:val="000F79CA"/>
    <w:pPr>
      <w:keepLines/>
    </w:pPr>
  </w:style>
  <w:style w:type="table" w:styleId="TabelleSpalten1">
    <w:name w:val="Table Columns 1"/>
    <w:basedOn w:val="NormaleTabelle"/>
    <w:rsid w:val="001C1171"/>
    <w:pPr>
      <w:adjustRightInd w:val="0"/>
      <w:snapToGrid w:val="0"/>
    </w:pPr>
    <w:rPr>
      <w:rFonts w:ascii="Arial" w:hAnsi="Arial"/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atum">
    <w:name w:val="Date"/>
    <w:basedOn w:val="Standard"/>
    <w:next w:val="Standard"/>
    <w:rsid w:val="00DA15EA"/>
    <w:rPr>
      <w:sz w:val="14"/>
    </w:rPr>
  </w:style>
  <w:style w:type="paragraph" w:customStyle="1" w:styleId="ListWithCheckboxes">
    <w:name w:val="ListWithCheckboxes"/>
    <w:basedOn w:val="Standard"/>
    <w:rsid w:val="006C3178"/>
    <w:pPr>
      <w:numPr>
        <w:numId w:val="15"/>
      </w:numPr>
    </w:pPr>
  </w:style>
  <w:style w:type="paragraph" w:customStyle="1" w:styleId="EnclosuresFristLine">
    <w:name w:val="Enclosures Frist Line"/>
    <w:basedOn w:val="Enclosures"/>
    <w:next w:val="Enclosures"/>
    <w:rsid w:val="00A216F8"/>
    <w:pPr>
      <w:spacing w:before="400"/>
    </w:pPr>
  </w:style>
  <w:style w:type="paragraph" w:customStyle="1" w:styleId="TakeTitle">
    <w:name w:val="TakeTitle"/>
    <w:basedOn w:val="Standard"/>
    <w:rsid w:val="00B0709A"/>
    <w:pPr>
      <w:numPr>
        <w:ilvl w:val="2"/>
        <w:numId w:val="14"/>
      </w:numPr>
    </w:pPr>
  </w:style>
  <w:style w:type="paragraph" w:customStyle="1" w:styleId="NormalKeepTogether">
    <w:name w:val="NormalKeepTogether"/>
    <w:basedOn w:val="Standard"/>
    <w:rsid w:val="003A293A"/>
    <w:pPr>
      <w:keepNext/>
      <w:keepLines/>
    </w:pPr>
    <w:rPr>
      <w:lang w:val="en-GB"/>
    </w:rPr>
  </w:style>
  <w:style w:type="paragraph" w:customStyle="1" w:styleId="PositionWithValue">
    <w:name w:val="PositionWithValue"/>
    <w:basedOn w:val="Standard"/>
    <w:rsid w:val="003A293A"/>
    <w:pPr>
      <w:tabs>
        <w:tab w:val="left" w:pos="7655"/>
        <w:tab w:val="decimal" w:pos="8959"/>
      </w:tabs>
      <w:ind w:right="2835"/>
    </w:pPr>
    <w:rPr>
      <w:lang w:val="en-GB"/>
    </w:rPr>
  </w:style>
  <w:style w:type="paragraph" w:customStyle="1" w:styleId="SignatureLines">
    <w:name w:val="SignatureLines"/>
    <w:basedOn w:val="Standard"/>
    <w:next w:val="SignatureText"/>
    <w:rsid w:val="007828B0"/>
    <w:pPr>
      <w:keepNext/>
      <w:keepLines/>
      <w:tabs>
        <w:tab w:val="left" w:leader="underscore" w:pos="3402"/>
        <w:tab w:val="left" w:pos="5103"/>
        <w:tab w:val="right" w:leader="underscore" w:pos="8505"/>
      </w:tabs>
    </w:pPr>
    <w:rPr>
      <w:sz w:val="8"/>
      <w:lang w:val="en-GB"/>
    </w:rPr>
  </w:style>
  <w:style w:type="paragraph" w:customStyle="1" w:styleId="SignatureText">
    <w:name w:val="SignatureText"/>
    <w:basedOn w:val="Standard"/>
    <w:rsid w:val="007828B0"/>
    <w:pPr>
      <w:keepNext/>
      <w:keepLines/>
      <w:tabs>
        <w:tab w:val="left" w:pos="5103"/>
      </w:tabs>
    </w:pPr>
    <w:rPr>
      <w:kern w:val="10"/>
      <w:position w:val="10"/>
      <w:lang w:val="en-GB"/>
    </w:rPr>
  </w:style>
  <w:style w:type="paragraph" w:customStyle="1" w:styleId="Topic300Line">
    <w:name w:val="Topic300Line"/>
    <w:basedOn w:val="Standard"/>
    <w:rsid w:val="006613E1"/>
    <w:pPr>
      <w:tabs>
        <w:tab w:val="right" w:leader="underscore" w:pos="9514"/>
      </w:tabs>
      <w:ind w:left="1701" w:hanging="1701"/>
    </w:pPr>
    <w:rPr>
      <w:lang w:val="en-GB"/>
    </w:rPr>
  </w:style>
  <w:style w:type="paragraph" w:customStyle="1" w:styleId="Topic600Line">
    <w:name w:val="Topic600Line"/>
    <w:basedOn w:val="Standard"/>
    <w:rsid w:val="006613E1"/>
    <w:pPr>
      <w:tabs>
        <w:tab w:val="right" w:leader="underscore" w:pos="9514"/>
      </w:tabs>
      <w:ind w:left="3402" w:hanging="3402"/>
    </w:pPr>
    <w:rPr>
      <w:lang w:val="en-GB"/>
    </w:rPr>
  </w:style>
  <w:style w:type="paragraph" w:customStyle="1" w:styleId="Topic900Line">
    <w:name w:val="Topic900Line"/>
    <w:basedOn w:val="Standard"/>
    <w:rsid w:val="006613E1"/>
    <w:pPr>
      <w:tabs>
        <w:tab w:val="right" w:leader="underscore" w:pos="9514"/>
      </w:tabs>
      <w:ind w:left="5103" w:hanging="5103"/>
    </w:pPr>
    <w:rPr>
      <w:lang w:val="en-GB"/>
    </w:rPr>
  </w:style>
  <w:style w:type="character" w:customStyle="1" w:styleId="Italic">
    <w:name w:val="Italic"/>
    <w:rsid w:val="00DB5277"/>
    <w:rPr>
      <w:rFonts w:ascii="Arial" w:hAnsi="Arial"/>
      <w:i/>
      <w:lang w:val="en-GB"/>
    </w:rPr>
  </w:style>
  <w:style w:type="table" w:styleId="TabelleEinfach1">
    <w:name w:val="Table Simple 1"/>
    <w:basedOn w:val="NormaleTabelle"/>
    <w:rsid w:val="001C1171"/>
    <w:pPr>
      <w:adjustRightInd w:val="0"/>
      <w:snapToGrid w:val="0"/>
    </w:pPr>
    <w:rPr>
      <w:rFonts w:ascii="Arial" w:hAnsi="Arial"/>
      <w:sz w:val="22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elleProfessionell">
    <w:name w:val="Table Professional"/>
    <w:basedOn w:val="NormaleTabelle"/>
    <w:rsid w:val="001C1171"/>
    <w:pPr>
      <w:adjustRightInd w:val="0"/>
      <w:snapToGrid w:val="0"/>
    </w:pPr>
    <w:rPr>
      <w:rFonts w:ascii="Arial" w:hAnsi="Arial"/>
      <w:sz w:val="22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le3D-Effekt1">
    <w:name w:val="Table 3D effects 1"/>
    <w:basedOn w:val="NormaleTabelle"/>
    <w:rsid w:val="001C1171"/>
    <w:pPr>
      <w:adjustRightInd w:val="0"/>
      <w:snapToGrid w:val="0"/>
    </w:pPr>
    <w:rPr>
      <w:rFonts w:ascii="Arial" w:hAnsi="Arial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e3D-Effekt2">
    <w:name w:val="Table 3D effects 2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3D-Effekt3">
    <w:name w:val="Table 3D effects 3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Aktuell">
    <w:name w:val="Table Contemporary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elleEinfach2">
    <w:name w:val="Table Simple 2"/>
    <w:basedOn w:val="NormaleTabelle"/>
    <w:rsid w:val="001C1171"/>
    <w:pPr>
      <w:adjustRightInd w:val="0"/>
      <w:snapToGrid w:val="0"/>
    </w:pPr>
    <w:rPr>
      <w:rFonts w:ascii="Arial" w:hAnsi="Arial"/>
    </w:r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eEinfach3">
    <w:name w:val="Table Simple 3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leElegant">
    <w:name w:val="Table Elegant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Farbig1">
    <w:name w:val="Table Colorful 1"/>
    <w:basedOn w:val="NormaleTabelle"/>
    <w:rsid w:val="001C1171"/>
    <w:pPr>
      <w:adjustRightInd w:val="0"/>
      <w:snapToGrid w:val="0"/>
    </w:pPr>
    <w:rPr>
      <w:rFonts w:ascii="Arial" w:hAnsi="Arial"/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Farbig2">
    <w:name w:val="Table Colorful 2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Farbig3">
    <w:name w:val="Table Colorful 3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leKlassisch1">
    <w:name w:val="Table Classic 1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Klassisch2">
    <w:name w:val="Table Classic 2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Klassisch3">
    <w:name w:val="Table Classic 3"/>
    <w:basedOn w:val="NormaleTabelle"/>
    <w:rsid w:val="001C1171"/>
    <w:pPr>
      <w:adjustRightInd w:val="0"/>
      <w:snapToGrid w:val="0"/>
    </w:pPr>
    <w:rPr>
      <w:rFonts w:ascii="Arial" w:hAnsi="Arial"/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Klassisch4">
    <w:name w:val="Table Classic 4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Liste1">
    <w:name w:val="Table List 1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Liste2">
    <w:name w:val="Table List 2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Liste3">
    <w:name w:val="Table List 3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Liste4">
    <w:name w:val="Table List 4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eListe5">
    <w:name w:val="Table List 5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Liste6">
    <w:name w:val="Table List 6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eListe7">
    <w:name w:val="Table List 7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eListe8">
    <w:name w:val="Table List 8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eRaster1">
    <w:name w:val="Table Grid 1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Raster2">
    <w:name w:val="Table Grid 2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Raster3">
    <w:name w:val="Table Grid 3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Raster4">
    <w:name w:val="Table Grid 4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Raster5">
    <w:name w:val="Table Grid 5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eRaster6">
    <w:name w:val="Table Grid 6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eRaster7">
    <w:name w:val="Table Grid 7"/>
    <w:basedOn w:val="NormaleTabelle"/>
    <w:rsid w:val="001C1171"/>
    <w:pPr>
      <w:adjustRightInd w:val="0"/>
      <w:snapToGrid w:val="0"/>
    </w:pPr>
    <w:rPr>
      <w:rFonts w:ascii="Arial" w:hAnsi="Arial"/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eRaster8">
    <w:name w:val="Table Grid 8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Spalten2">
    <w:name w:val="Table Columns 2"/>
    <w:basedOn w:val="NormaleTabelle"/>
    <w:rsid w:val="001C1171"/>
    <w:pPr>
      <w:adjustRightInd w:val="0"/>
      <w:snapToGrid w:val="0"/>
    </w:pPr>
    <w:rPr>
      <w:rFonts w:ascii="Arial" w:hAnsi="Arial"/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Spalten3">
    <w:name w:val="Table Columns 3"/>
    <w:basedOn w:val="NormaleTabelle"/>
    <w:rsid w:val="001C1171"/>
    <w:pPr>
      <w:adjustRightInd w:val="0"/>
      <w:snapToGrid w:val="0"/>
    </w:pPr>
    <w:rPr>
      <w:rFonts w:ascii="Arial" w:hAnsi="Arial"/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Spalten4">
    <w:name w:val="Table Columns 4"/>
    <w:basedOn w:val="NormaleTabelle"/>
    <w:rsid w:val="001C1171"/>
    <w:pPr>
      <w:adjustRightInd w:val="0"/>
      <w:snapToGrid w:val="0"/>
    </w:pPr>
    <w:rPr>
      <w:rFonts w:ascii="Arial" w:hAnsi="Arial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eSpalten5">
    <w:name w:val="Table Columns 5"/>
    <w:basedOn w:val="NormaleTabelle"/>
    <w:rsid w:val="001C1171"/>
    <w:pPr>
      <w:adjustRightInd w:val="0"/>
      <w:snapToGrid w:val="0"/>
    </w:pPr>
    <w:rPr>
      <w:rFonts w:ascii="Arial" w:hAnsi="Arial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eSpezial1">
    <w:name w:val="Table Subtle 1"/>
    <w:basedOn w:val="NormaleTabelle"/>
    <w:rsid w:val="001C1171"/>
    <w:pPr>
      <w:adjustRightInd w:val="0"/>
      <w:snapToGrid w:val="0"/>
    </w:pPr>
    <w:rPr>
      <w:rFonts w:ascii="Arial" w:hAnsi="Arial"/>
    </w:r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Spezial2">
    <w:name w:val="Table Subtle 2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Web1">
    <w:name w:val="Table Web 1"/>
    <w:basedOn w:val="NormaleTabelle"/>
    <w:rsid w:val="001C1171"/>
    <w:pPr>
      <w:adjustRightInd w:val="0"/>
      <w:snapToGrid w:val="0"/>
    </w:pPr>
    <w:rPr>
      <w:rFonts w:ascii="Arial" w:hAnsi="Arial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Web2">
    <w:name w:val="Table Web 2"/>
    <w:basedOn w:val="NormaleTabelle"/>
    <w:rsid w:val="001C1171"/>
    <w:pPr>
      <w:adjustRightInd w:val="0"/>
      <w:snapToGrid w:val="0"/>
    </w:pPr>
    <w:rPr>
      <w:rFonts w:ascii="Arial" w:hAnsi="Arial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endesign">
    <w:name w:val="Table Theme"/>
    <w:basedOn w:val="NormaleTabelle"/>
    <w:rsid w:val="001C1171"/>
    <w:pPr>
      <w:adjustRightInd w:val="0"/>
      <w:snapToGrid w:val="0"/>
    </w:pPr>
    <w:rPr>
      <w:rFonts w:ascii="Arial" w:hAnsi="Aria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leWeb3">
    <w:name w:val="Table Web 3"/>
    <w:basedOn w:val="NormaleTabelle"/>
    <w:rsid w:val="001C1171"/>
    <w:pPr>
      <w:adjustRightInd w:val="0"/>
      <w:snapToGrid w:val="0"/>
    </w:pPr>
    <w:rPr>
      <w:rFonts w:ascii="Arial" w:hAnsi="Arial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HTMLAkronym">
    <w:name w:val="HTML Acronym"/>
    <w:rsid w:val="00DB5277"/>
    <w:rPr>
      <w:rFonts w:ascii="Arial" w:hAnsi="Arial"/>
    </w:rPr>
  </w:style>
  <w:style w:type="paragraph" w:customStyle="1" w:styleId="DepartementKopf">
    <w:name w:val="DepartementKopf"/>
    <w:basedOn w:val="Standard"/>
    <w:next w:val="AmtBereichKopf"/>
    <w:rsid w:val="00A77B23"/>
    <w:pPr>
      <w:spacing w:before="260"/>
    </w:pPr>
    <w:rPr>
      <w:sz w:val="16"/>
    </w:rPr>
  </w:style>
  <w:style w:type="paragraph" w:customStyle="1" w:styleId="AmtBereichKopf">
    <w:name w:val="AmtBereichKopf"/>
    <w:basedOn w:val="Standard"/>
    <w:rsid w:val="005908FD"/>
    <w:pPr>
      <w:spacing w:before="158"/>
    </w:pPr>
    <w:rPr>
      <w:b/>
    </w:rPr>
  </w:style>
  <w:style w:type="paragraph" w:customStyle="1" w:styleId="AbteilungKopf">
    <w:name w:val="AbteilungKopf"/>
    <w:basedOn w:val="Standard"/>
    <w:next w:val="UnterabteilungKopf"/>
    <w:link w:val="AbteilungKopfZchn"/>
    <w:rsid w:val="00983C29"/>
    <w:pPr>
      <w:numPr>
        <w:numId w:val="23"/>
      </w:numPr>
      <w:spacing w:before="220"/>
    </w:pPr>
    <w:rPr>
      <w:sz w:val="16"/>
    </w:rPr>
  </w:style>
  <w:style w:type="paragraph" w:customStyle="1" w:styleId="UnterabteilungKopf">
    <w:name w:val="UnterabteilungKopf"/>
    <w:basedOn w:val="Standard"/>
    <w:rsid w:val="00705FF0"/>
    <w:pPr>
      <w:numPr>
        <w:numId w:val="33"/>
      </w:numPr>
      <w:spacing w:before="80"/>
    </w:pPr>
    <w:rPr>
      <w:b/>
      <w:sz w:val="16"/>
    </w:rPr>
  </w:style>
  <w:style w:type="character" w:customStyle="1" w:styleId="AbteilungKopfZchn">
    <w:name w:val="AbteilungKopf Zchn"/>
    <w:link w:val="AbteilungKopf"/>
    <w:rsid w:val="008F55EC"/>
    <w:rPr>
      <w:rFonts w:ascii="Arial" w:hAnsi="Arial"/>
      <w:sz w:val="16"/>
      <w:szCs w:val="24"/>
      <w:lang w:val="de-CH" w:eastAsia="de-CH" w:bidi="ar-SA"/>
    </w:rPr>
  </w:style>
  <w:style w:type="paragraph" w:customStyle="1" w:styleId="Absenderdaten">
    <w:name w:val="Absenderdaten"/>
    <w:basedOn w:val="Standard"/>
    <w:rsid w:val="00112ACC"/>
    <w:rPr>
      <w:sz w:val="18"/>
    </w:rPr>
  </w:style>
  <w:style w:type="paragraph" w:customStyle="1" w:styleId="AbsenderdatenTab">
    <w:name w:val="AbsenderdatenTab"/>
    <w:basedOn w:val="Standard"/>
    <w:link w:val="AbsenderdatenTabZchn"/>
    <w:rsid w:val="00F40947"/>
    <w:pPr>
      <w:tabs>
        <w:tab w:val="left" w:pos="709"/>
      </w:tabs>
    </w:pPr>
    <w:rPr>
      <w:sz w:val="18"/>
    </w:rPr>
  </w:style>
  <w:style w:type="paragraph" w:customStyle="1" w:styleId="1pt">
    <w:name w:val="1pt"/>
    <w:basedOn w:val="Standard"/>
    <w:link w:val="1ptZchn"/>
    <w:rsid w:val="00653A66"/>
    <w:rPr>
      <w:sz w:val="2"/>
    </w:rPr>
  </w:style>
  <w:style w:type="character" w:customStyle="1" w:styleId="1ptZchn">
    <w:name w:val="1pt Zchn"/>
    <w:link w:val="1pt"/>
    <w:rsid w:val="007C681C"/>
    <w:rPr>
      <w:rFonts w:ascii="Arial" w:hAnsi="Arial"/>
      <w:sz w:val="2"/>
      <w:szCs w:val="24"/>
      <w:lang w:val="de-CH" w:eastAsia="de-CH" w:bidi="ar-SA"/>
    </w:rPr>
  </w:style>
  <w:style w:type="paragraph" w:customStyle="1" w:styleId="Kopfzeile1Folgeseite">
    <w:name w:val="Kopfzeile1Folgeseite"/>
    <w:basedOn w:val="Standard"/>
    <w:next w:val="Kopfzeile2Folgeseite"/>
    <w:rsid w:val="00A808CB"/>
    <w:rPr>
      <w:sz w:val="16"/>
    </w:rPr>
  </w:style>
  <w:style w:type="paragraph" w:customStyle="1" w:styleId="Kopfzeile2Folgeseite">
    <w:name w:val="Kopfzeile2Folgeseite"/>
    <w:basedOn w:val="Standard"/>
    <w:rsid w:val="00A808CB"/>
    <w:rPr>
      <w:b/>
      <w:sz w:val="16"/>
    </w:rPr>
  </w:style>
  <w:style w:type="paragraph" w:customStyle="1" w:styleId="Geschaeftsnummer">
    <w:name w:val="Geschaeftsnummer"/>
    <w:basedOn w:val="Standard"/>
    <w:rsid w:val="001F2D58"/>
  </w:style>
  <w:style w:type="paragraph" w:customStyle="1" w:styleId="Zusatzlogo">
    <w:name w:val="Zusatzlogo"/>
    <w:basedOn w:val="Standard"/>
    <w:rsid w:val="00332274"/>
    <w:pPr>
      <w:spacing w:after="480"/>
      <w:jc w:val="right"/>
    </w:pPr>
    <w:rPr>
      <w:sz w:val="2"/>
    </w:rPr>
  </w:style>
  <w:style w:type="paragraph" w:customStyle="1" w:styleId="ListWithBullets">
    <w:name w:val="ListWithBullets"/>
    <w:basedOn w:val="ListWithSymbols"/>
    <w:rsid w:val="00BC4D1F"/>
    <w:pPr>
      <w:numPr>
        <w:numId w:val="14"/>
      </w:numPr>
    </w:pPr>
  </w:style>
  <w:style w:type="paragraph" w:customStyle="1" w:styleId="AbteilungKopf2">
    <w:name w:val="AbteilungKopf2"/>
    <w:basedOn w:val="Standard"/>
    <w:next w:val="UnterabteilungKopf2"/>
    <w:rsid w:val="00740D91"/>
    <w:pPr>
      <w:tabs>
        <w:tab w:val="left" w:pos="11"/>
      </w:tabs>
      <w:ind w:left="11" w:hanging="204"/>
    </w:pPr>
    <w:rPr>
      <w:sz w:val="16"/>
    </w:rPr>
  </w:style>
  <w:style w:type="paragraph" w:customStyle="1" w:styleId="UnterabteilungKopf2">
    <w:name w:val="UnterabteilungKopf2"/>
    <w:basedOn w:val="Standard"/>
    <w:rsid w:val="00740D91"/>
    <w:pPr>
      <w:tabs>
        <w:tab w:val="left" w:pos="11"/>
      </w:tabs>
      <w:ind w:left="11" w:hanging="204"/>
    </w:pPr>
    <w:rPr>
      <w:b/>
      <w:sz w:val="16"/>
    </w:rPr>
  </w:style>
  <w:style w:type="character" w:customStyle="1" w:styleId="Windings3">
    <w:name w:val="Windings3"/>
    <w:rsid w:val="00C00EE0"/>
    <w:rPr>
      <w:rFonts w:ascii="Wingdings 3" w:hAnsi="Wingdings 3"/>
    </w:rPr>
  </w:style>
  <w:style w:type="paragraph" w:customStyle="1" w:styleId="4pt">
    <w:name w:val="4pt"/>
    <w:basedOn w:val="Standard"/>
    <w:link w:val="4ptZchn"/>
    <w:rsid w:val="00740D91"/>
    <w:rPr>
      <w:sz w:val="8"/>
    </w:rPr>
  </w:style>
  <w:style w:type="character" w:customStyle="1" w:styleId="4ptZchn">
    <w:name w:val="4pt Zchn"/>
    <w:link w:val="4pt"/>
    <w:rsid w:val="00740D91"/>
    <w:rPr>
      <w:rFonts w:ascii="Arial" w:hAnsi="Arial"/>
      <w:sz w:val="8"/>
      <w:szCs w:val="24"/>
      <w:lang w:val="de-CH" w:eastAsia="de-CH" w:bidi="ar-SA"/>
    </w:rPr>
  </w:style>
  <w:style w:type="paragraph" w:customStyle="1" w:styleId="10pt">
    <w:name w:val="10pt"/>
    <w:basedOn w:val="Standard"/>
    <w:rsid w:val="006B58F7"/>
    <w:rPr>
      <w:sz w:val="20"/>
    </w:rPr>
  </w:style>
  <w:style w:type="character" w:styleId="Platzhaltertext">
    <w:name w:val="Placeholder Text"/>
    <w:basedOn w:val="Absatz-Standardschriftart"/>
    <w:uiPriority w:val="99"/>
    <w:semiHidden/>
    <w:rsid w:val="002805F8"/>
    <w:rPr>
      <w:color w:val="808080"/>
      <w:lang w:val="de-CH"/>
    </w:rPr>
  </w:style>
  <w:style w:type="character" w:customStyle="1" w:styleId="Pfeil">
    <w:name w:val="Pfeil"/>
    <w:basedOn w:val="Absatz-Standardschriftart"/>
    <w:uiPriority w:val="1"/>
    <w:rsid w:val="002230EA"/>
    <w:rPr>
      <w:rFonts w:ascii="Wingdings 3" w:hAnsi="Wingdings 3"/>
      <w:lang w:val="de-CH"/>
    </w:rPr>
  </w:style>
  <w:style w:type="paragraph" w:styleId="Listenabsatz">
    <w:name w:val="List Paragraph"/>
    <w:basedOn w:val="Standard"/>
    <w:uiPriority w:val="34"/>
    <w:qFormat/>
    <w:rsid w:val="0071214D"/>
    <w:pPr>
      <w:adjustRightInd/>
      <w:snapToGrid/>
      <w:spacing w:after="200" w:line="276" w:lineRule="auto"/>
      <w:ind w:left="720"/>
      <w:contextualSpacing/>
    </w:pPr>
    <w:rPr>
      <w:rFonts w:ascii="Calibri" w:eastAsia="Calibri" w:hAnsi="Calibri"/>
      <w:szCs w:val="22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3724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footer" Target="footer4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header" Target="header4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23" Type="http://schemas.openxmlformats.org/officeDocument/2006/relationships/glossaryDocument" Target="glossary/document.xml"/><Relationship Id="rId10" Type="http://schemas.openxmlformats.org/officeDocument/2006/relationships/webSettings" Target="webSettings.xml"/><Relationship Id="rId19" Type="http://schemas.openxmlformats.org/officeDocument/2006/relationships/hyperlink" Target="https://www.bs.ch/ed/hochschulen/pzbs/sprach-und-kulturbegegnungen/austausch/gruppen-und-klassenaustausch?blokkliPreview=da3c7854-3931-445c-8303-035303c95b73&amp;language=de" TargetMode="Externa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Relationship Id="rId22" Type="http://schemas.openxmlformats.org/officeDocument/2006/relationships/fontTable" Target="fontTable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6EC83D33FF4441BDAC8DA5CE35A180C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3057E50-E8D6-43CA-8F6E-754E2700842A}"/>
      </w:docPartPr>
      <w:docPartBody>
        <w:p w:rsidR="00A3324E" w:rsidRDefault="00A3324E">
          <w:pPr>
            <w:pStyle w:val="6EC83D33FF4441BDAC8DA5CE35A180C4"/>
          </w:pPr>
          <w:r>
            <w:rPr>
              <w:rStyle w:val="Platzhaltertext"/>
              <w:rFonts w:cs="Arial"/>
            </w:rPr>
            <w:t>​</w:t>
          </w:r>
        </w:p>
      </w:docPartBody>
    </w:docPart>
    <w:docPart>
      <w:docPartPr>
        <w:name w:val="17D035F588F7440DB1181850F62B915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915C084-A204-4F0C-AA9A-5C6007FFFB63}"/>
      </w:docPartPr>
      <w:docPartBody>
        <w:p w:rsidR="00A3324E" w:rsidRDefault="00A3324E">
          <w:pPr>
            <w:pStyle w:val="17D035F588F7440DB1181850F62B9151"/>
          </w:pPr>
          <w:r>
            <w:rPr>
              <w:rStyle w:val="Platzhaltertext"/>
              <w:rFonts w:cs="Arial"/>
            </w:rPr>
            <w:t xml:space="preserve"> </w:t>
          </w:r>
        </w:p>
      </w:docPartBody>
    </w:docPart>
    <w:docPart>
      <w:docPartPr>
        <w:name w:val="27FDD74515774275BFF53712305AA1B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1F8DCCB-780F-4960-9C37-11CF154B2508}"/>
      </w:docPartPr>
      <w:docPartBody>
        <w:p w:rsidR="00A3324E" w:rsidRDefault="00A3324E">
          <w:pPr>
            <w:pStyle w:val="27FDD74515774275BFF53712305AA1B5"/>
          </w:pPr>
          <w:r>
            <w:rPr>
              <w:rStyle w:val="Platzhaltertext"/>
              <w:rFonts w:cs="Arial"/>
            </w:rPr>
            <w:t>​</w:t>
          </w:r>
        </w:p>
      </w:docPartBody>
    </w:docPart>
    <w:docPart>
      <w:docPartPr>
        <w:name w:val="34E0895017D44676B35FB22CB1703C7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200955F-896F-4EC2-AB52-3D4C9210FA7B}"/>
      </w:docPartPr>
      <w:docPartBody>
        <w:p w:rsidR="00A3324E" w:rsidRDefault="00A3324E">
          <w:pPr>
            <w:pStyle w:val="34E0895017D44676B35FB22CB1703C77"/>
          </w:pPr>
          <w:r>
            <w:rPr>
              <w:rStyle w:val="Platzhaltertext"/>
              <w:rFonts w:cs="Arial"/>
            </w:rPr>
            <w:t>​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ZapfDingbats">
    <w:panose1 w:val="00000000000000000000"/>
    <w:charset w:val="02"/>
    <w:family w:val="decorative"/>
    <w:notTrueType/>
    <w:pitch w:val="variable"/>
    <w:sig w:usb0="00000000" w:usb1="10000000" w:usb2="00000000" w:usb3="00000000" w:csb0="80000000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notTrueType/>
    <w:pitch w:val="variable"/>
    <w:sig w:usb0="00000001" w:usb1="080E0000" w:usb2="00000010" w:usb3="00000000" w:csb0="00040000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ACFF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A3324E"/>
    <w:rsid w:val="00A3324E"/>
    <w:rsid w:val="00F74EF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Pr>
      <w:color w:val="808080"/>
    </w:rPr>
  </w:style>
  <w:style w:type="paragraph" w:customStyle="1" w:styleId="6EC83D33FF4441BDAC8DA5CE35A180C4">
    <w:name w:val="6EC83D33FF4441BDAC8DA5CE35A180C4"/>
  </w:style>
  <w:style w:type="paragraph" w:customStyle="1" w:styleId="17D035F588F7440DB1181850F62B9151">
    <w:name w:val="17D035F588F7440DB1181850F62B9151"/>
  </w:style>
  <w:style w:type="paragraph" w:customStyle="1" w:styleId="27FDD74515774275BFF53712305AA1B5">
    <w:name w:val="27FDD74515774275BFF53712305AA1B5"/>
  </w:style>
  <w:style w:type="paragraph" w:customStyle="1" w:styleId="34E0895017D44676B35FB22CB1703C77">
    <w:name w:val="34E0895017D44676B35FB22CB1703C7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officeatwork xmlns="http://schemas.officeatwork.com/Media"/>
</file>

<file path=customXml/item2.xml><?xml version="1.0" encoding="utf-8"?>
<officeatwork xmlns="http://schemas.officeatwork.com/CustomXMLPart">
  <Department1.DepartmentNominationCanton>Erziehungsdepartement des Kantons Basel-Stadt</Department1.DepartmentNominationCanton>
  <Department1.DepartmentNominationCanton2>Hochschulen</Department1.DepartmentNominationCanton2>
  <Signature1.Block>Brigitta Kaufmann
Fremdsprachen-Zusatzangebote</Signature1.Block>
  <Signature2.Block/>
  <Signature3.Block/>
  <Signature4.Block/>
  <Contactperson.Address1>Bernadette Trommer
Kantonale Austauschverantwortliche
Claragraben 132a
CH-4005 Basel
Tel.:	+41 61 267 17 78
E-Mail:	bernadette.trommer@bs.ch
www.pz.bs.ch</Contactperson.Address1>
  <tab>	</tab>
  <Contactperson.Address2/>
</officeatwork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officeatwork xmlns="http://schemas.officeatwork.com/MasterProperties">eNrtWetuIjcUfhULaaVWVWBu3KQtagJhl11I6JI0UlQJmZkDWDtjj2xP2eR59i1aqT/yQH2FnmHIhTAekk0boZb8CKPxd24+53zHhr9+//PtgCoNcihFDFJfjUCr1uY70uuc0Ah+LJXIoa/Zb/ikZQIlMoIQfA1BV8jTRMeJXi080sFgQ+udyk/gs5gB1yjUZRAGavVJsvXzXqfUciy7YdVsx2raNa9arTXcWtOpvq0sgev4TG+pdRzF05uvfAYyF3ZnNguo1Dqwi3E9X/BSqy24pr7OhQ5oHDM+O6OTEPp0AiFGtA23xXoHQlyWV6exZqn5J4AcA6otopjyK6OOmEodZWnIA5wxHYJhrcuk0tmu5wfMgiCEAkCfFsqPkumUfTEZT8KwQPaDmBS5fhgEEpQaaQmgizGXvWExoM30VTHCmJqEa2mSHZ4eiS8FSQ1BQ7H+2yCx6LAyGTdtxhl2czwXxvUuNflxPKAsNPoYX50Jw2IPAxdB4mflPYK5JDPA/xpIBwGcJDwg70FK4PnKQ6EwrFKrKwGhIfPnQN7Jmz+UgvwYhIyoTikL62ZbWtY2txfFAv0KHqArt4RVWSc3I9ndt5m9he4s23Fsq1F1bbfhNF237tSL6U5eM5gnfKaCpQ1IjeRKnIiIcZpueJtynW77x+UnOaIKwoORpoHewhGbKnLNkwAUyZSrrdrT4pumqn7wbFKziVOrk4ZHLMtciutIr5FfmtGyNCH4aaLK/jw/08vOXXqYu34RHHp9MRNHIfU/X8yZhiGWgqQMKeNNuqDe/HoRjA+98e378WQxnih/XsYkWmWvaZUX0bSoObEe+sBw1xTKY/ESuwiNJN9+f+BZlk3MXq+wrrn1QPKU9RaLRRmCA/P+bMb/cwLycex9ygPl0xjug2/Wi4N/OHaeXsEdqun4uY2yfB5nzfK4fgsEVmYs13Lsht106q7nosVGo4m7X883NeiP++1Mrlo1IX6hYXpQKui9F7CLU8wuFoaA0dRxv5xmzXWqjbpXyC7f9QHk9/+EZ+6OeXaY6LmQW8gYk+/UbKtquQ3Pcd1arWoXOvWRJtOIckyrZDOmNc0n4iX2FkJuhZ5//Er4an7iEIwCFUuKU5AfXCaK6muKR+CJ0PnT8JynFPZe+HNs1yQ0DNmHXTq8+RrQmZgxFEB2v8SXMonI8LJ8NDIc3ibBA/nzlHUkjmlduQAkEjlhYYBNnyt7iuc+3xR2h0m8ewyz88pqFNSaVdJsEsPVIJN4ODpWeDs/nQOBzkHxkWeySl/58yp9BWPmnurbIZV0JvGSwIntOvRJXF8t4PoLmCjczYzL4+vyVidMU2GNW59a9w+5dRuXFjPmFrb89j5fXdzwpVpepPbtvm/3fbv/P9p9105Da87t2oFoxGZ4NE4k2HuW3LPkniX/yyx51+vOrpLQzrKjt2szJVFaREupLZ55tuOmX5t4+GC5Fv7l1+87QDajMNWKS1O7cz8UCndDfct3v12BDCxfUr9DZFDms5hyrV6Qj2fbPREpq7yevfagFyAFvabJIf3UG72mwS7OZ8oXwNPB95qGj9KJy0I2y4rx1eweM74Qc/4vGa1s/gBb2fhdN++dav0NCIbZow==</officeatwork>
</file>

<file path=customXml/item5.xml><?xml version="1.0" encoding="utf-8"?>
<officeatwork xmlns="http://schemas.officeatwork.com/Document">eNp7v3u/jUt+cmlual6JnU1wfk5pSWZ+nmeKnY0+MscnMS+9NDE91c7IwNTURh/OtQnLTC0HqoVScJMAxiof0g==</officeatwork>
</file>

<file path=customXml/item6.xml><?xml version="1.0" encoding="utf-8"?>
<officeatwork xmlns="http://schemas.officeatwork.com/Formulas">eNrVWdtu2kAQfe9XWFspYAnhMnZvCURqIUiRQoKaVI0U5WExS7Fi71J7adNv60M/qb/QNbEBY7B3LScYyZYwe8Y7M2c8Zwz//vxt95nvzV0cnLa784Az79Zzh9jn2u0Q82kHGTQ4ZpOJYxPMfzH/IbzukZlAeITyVnP1+ZJ5DsXcYbSLKWcUaZfYI8EM26SDppzPjg0jsKfEw0Fz/Y5Nm3lGtPfgItwbadfkx5xQm1zOvRHxO6j1Bp3Gnp7e3Z1PtPoAB5z4Q5/NiM9/11GXUY5tLq4CsXdDQ+e9cH+kax0N1S8I8fXwW3FuWq6FgxooIyBdv79vG7EbbbHj2AmXhUdX9AuxifOT9DDH9QVutdw2EqktPdNQZqo/lpTp4llO227siL5Sh++BjWvnu/B07pNW87PL7Icy0/4hkfbF7evo6PVj7+SVSOZ5P03DyhuRkRuHuxEDO6p8Ha4t8UfYm51oSFt+3EZ40nTFtcROEVpvPIWSCe3PqR0ytE9moXxm3xdnFtSYheLMghqzIM8sVIRZs3xm3xVn1lRj1izOrKnGrCnPrFkRZq3ymX1bnFlryaxcwq3i1Fpq1Fry1Fr7pTah981P47FPgqBVJsFWcsrp5w85Sy/iXG8xSs44K4uOwItjs45kzSWRII00Q6SosvwgRGkSl0zCKoiC0G58TAN3MbEJMLObAtFlbgiJijbBc72mRFWtUdtWERyPavHts0Nc+qtLUNTHjxmBidUKBbbwVSaoswF23IywzjyxXp3AtNjhvOoVLxpUrFISzv4CnG7LeU9x3Gc7u3rlDny6L+e2i6gtR128L/EWdbVI4Jpz4RHdIMVhDF55JutYbJn/mqWtSUB+qrLa1Q4sKGAzW1bK8Z7jE5sPp4ySCjeuzVATXutSBf1kUu02luGzXJADNnLcLCKfAJUKMvZZLsLqt+zUI7a7aaeg38gocHiYjBefJEVIZY6NkBgbn4uCHUl6xtm61F8QTaXZGrYO1+Gpqu+gKvBQWOFBXeLhhTQeVEQelFQeVGQeVHQeigg9HKjSQwGph0PUelAWezhEtQc1uYfD03tQEHx4HsU3lv9T/gexv8wh</officeatwork>
</file>

<file path=customXml/itemProps1.xml><?xml version="1.0" encoding="utf-8"?>
<ds:datastoreItem xmlns:ds="http://schemas.openxmlformats.org/officeDocument/2006/customXml" ds:itemID="{9C0F6E2F-FE38-4CF0-8F60-9710B8DCB6E8}">
  <ds:schemaRefs>
    <ds:schemaRef ds:uri="http://schemas.officeatwork.com/Media"/>
  </ds:schemaRefs>
</ds:datastoreItem>
</file>

<file path=customXml/itemProps2.xml><?xml version="1.0" encoding="utf-8"?>
<ds:datastoreItem xmlns:ds="http://schemas.openxmlformats.org/officeDocument/2006/customXml" ds:itemID="{A57A8892-710B-4282-9E7C-C79B745C3217}">
  <ds:schemaRefs>
    <ds:schemaRef ds:uri="http://schemas.officeatwork.com/CustomXMLPart"/>
  </ds:schemaRefs>
</ds:datastoreItem>
</file>

<file path=customXml/itemProps3.xml><?xml version="1.0" encoding="utf-8"?>
<ds:datastoreItem xmlns:ds="http://schemas.openxmlformats.org/officeDocument/2006/customXml" ds:itemID="{66D30FEC-7B56-4BE9-88FA-C292D192D89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C77B47BD-361C-45FC-B0F1-8777322C1C98}">
  <ds:schemaRefs>
    <ds:schemaRef ds:uri="http://schemas.officeatwork.com/MasterProperties"/>
  </ds:schemaRefs>
</ds:datastoreItem>
</file>

<file path=customXml/itemProps5.xml><?xml version="1.0" encoding="utf-8"?>
<ds:datastoreItem xmlns:ds="http://schemas.openxmlformats.org/officeDocument/2006/customXml" ds:itemID="{346F2D70-E924-49D3-85E2-3F984267C462}">
  <ds:schemaRefs>
    <ds:schemaRef ds:uri="http://schemas.officeatwork.com/Document"/>
  </ds:schemaRefs>
</ds:datastoreItem>
</file>

<file path=customXml/itemProps6.xml><?xml version="1.0" encoding="utf-8"?>
<ds:datastoreItem xmlns:ds="http://schemas.openxmlformats.org/officeDocument/2006/customXml" ds:itemID="{507B4FAF-02E3-43CF-A1FA-064FE198021E}">
  <ds:schemaRefs>
    <ds:schemaRef ds:uri="http://schemas.officeatwork.com/Formula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403</Words>
  <Characters>2540</Characters>
  <Application>Microsoft Office Word</Application>
  <DocSecurity>0</DocSecurity>
  <Lines>21</Lines>
  <Paragraphs>5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>DocumentType</vt:lpstr>
    </vt:vector>
  </TitlesOfParts>
  <Manager>Brigitta Kaufmann</Manager>
  <Company>Erziehungsdepartement des Kantons Basel-Stadt</Company>
  <LinksUpToDate>false</LinksUpToDate>
  <CharactersWithSpaces>2938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Brigitta Kaufmann</dc:creator>
  <cp:lastModifiedBy>Hunziker, Rafael</cp:lastModifiedBy>
  <cp:revision>2</cp:revision>
  <cp:lastPrinted>2007-07-31T15:59:00Z</cp:lastPrinted>
  <dcterms:created xsi:type="dcterms:W3CDTF">2026-04-16T12:11:00Z</dcterms:created>
  <dcterms:modified xsi:type="dcterms:W3CDTF">2026-04-16T12:11:00Z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.Text">
    <vt:lpwstr>[Text]</vt:lpwstr>
  </property>
  <property fmtid="{D5CDD505-2E9C-101B-9397-08002B2CF9AE}" pid="3" name="Doc.Subject">
    <vt:lpwstr>[Betreff]</vt:lpwstr>
  </property>
  <property fmtid="{D5CDD505-2E9C-101B-9397-08002B2CF9AE}" pid="4" name="Recipient.EMail">
    <vt:lpwstr/>
  </property>
  <property fmtid="{D5CDD505-2E9C-101B-9397-08002B2CF9AE}" pid="5" name="BM_Subject">
    <vt:lpwstr>[Betreff]</vt:lpwstr>
  </property>
  <property fmtid="{D5CDD505-2E9C-101B-9397-08002B2CF9AE}" pid="6" name="Department1.DepartmentNominationCanton">
    <vt:lpwstr>Erziehungsdepartement des Kantons Basel-Stadt</vt:lpwstr>
  </property>
  <property fmtid="{D5CDD505-2E9C-101B-9397-08002B2CF9AE}" pid="7" name="Contactperson.Unit">
    <vt:lpwstr>Hochschulen</vt:lpwstr>
  </property>
  <property fmtid="{D5CDD505-2E9C-101B-9397-08002B2CF9AE}" pid="8" name="Contactperson.Department">
    <vt:lpwstr>Pädagogisches Zentrum PZ.BS</vt:lpwstr>
  </property>
  <property fmtid="{D5CDD505-2E9C-101B-9397-08002B2CF9AE}" pid="9" name="Contactperson.Subdepartment">
    <vt:lpwstr>Unterricht/Weiterbildung</vt:lpwstr>
  </property>
  <property fmtid="{D5CDD505-2E9C-101B-9397-08002B2CF9AE}" pid="10" name="Contactperson.Title">
    <vt:lpwstr/>
  </property>
  <property fmtid="{D5CDD505-2E9C-101B-9397-08002B2CF9AE}" pid="11" name="Contactperson.Address1">
    <vt:lpwstr>Claragraben 132a</vt:lpwstr>
  </property>
  <property fmtid="{D5CDD505-2E9C-101B-9397-08002B2CF9AE}" pid="12" name="Contactperson.Name">
    <vt:lpwstr>Brigitta Kaufmann</vt:lpwstr>
  </property>
  <property fmtid="{D5CDD505-2E9C-101B-9397-08002B2CF9AE}" pid="13" name="Contactperson.Office">
    <vt:lpwstr/>
  </property>
  <property fmtid="{D5CDD505-2E9C-101B-9397-08002B2CF9AE}" pid="14" name="Doc.Office">
    <vt:lpwstr>Büro</vt:lpwstr>
  </property>
  <property fmtid="{D5CDD505-2E9C-101B-9397-08002B2CF9AE}" pid="15" name="Contactperson.Address2">
    <vt:lpwstr>CH-4005 Basel</vt:lpwstr>
  </property>
  <property fmtid="{D5CDD505-2E9C-101B-9397-08002B2CF9AE}" pid="16" name="Contactperson.Address3">
    <vt:lpwstr/>
  </property>
  <property fmtid="{D5CDD505-2E9C-101B-9397-08002B2CF9AE}" pid="17" name="Doc.TelColon">
    <vt:lpwstr>Tel.:</vt:lpwstr>
  </property>
  <property fmtid="{D5CDD505-2E9C-101B-9397-08002B2CF9AE}" pid="18" name="Doc.FaxColon">
    <vt:lpwstr>Fax:</vt:lpwstr>
  </property>
  <property fmtid="{D5CDD505-2E9C-101B-9397-08002B2CF9AE}" pid="19" name="Doc.MobileColon">
    <vt:lpwstr>Mobile:</vt:lpwstr>
  </property>
  <property fmtid="{D5CDD505-2E9C-101B-9397-08002B2CF9AE}" pid="20" name="Doc.EmailColon">
    <vt:lpwstr>E-Mail:</vt:lpwstr>
  </property>
  <property fmtid="{D5CDD505-2E9C-101B-9397-08002B2CF9AE}" pid="21" name="Contactperson.DirectPhone">
    <vt:lpwstr>+41 61 695 99 25</vt:lpwstr>
  </property>
  <property fmtid="{D5CDD505-2E9C-101B-9397-08002B2CF9AE}" pid="22" name="Contactperson.DirectFax">
    <vt:lpwstr>+41 61 695 99 11</vt:lpwstr>
  </property>
  <property fmtid="{D5CDD505-2E9C-101B-9397-08002B2CF9AE}" pid="23" name="Contactperson.Mobile">
    <vt:lpwstr/>
  </property>
  <property fmtid="{D5CDD505-2E9C-101B-9397-08002B2CF9AE}" pid="24" name="Contactperson.EMail">
    <vt:lpwstr>brigitta.kaufmann@bs.ch</vt:lpwstr>
  </property>
  <property fmtid="{D5CDD505-2E9C-101B-9397-08002B2CF9AE}" pid="25" name="Department1.Telefon">
    <vt:lpwstr>+41 61 267 84 00</vt:lpwstr>
  </property>
  <property fmtid="{D5CDD505-2E9C-101B-9397-08002B2CF9AE}" pid="26" name="Department1.Fax">
    <vt:lpwstr>+41 61 267 84 48</vt:lpwstr>
  </property>
  <property fmtid="{D5CDD505-2E9C-101B-9397-08002B2CF9AE}" pid="27" name="Department1.Email">
    <vt:lpwstr>ed@bs.ch</vt:lpwstr>
  </property>
  <property fmtid="{D5CDD505-2E9C-101B-9397-08002B2CF9AE}" pid="28" name="Department1.City">
    <vt:lpwstr>Basel</vt:lpwstr>
  </property>
  <property fmtid="{D5CDD505-2E9C-101B-9397-08002B2CF9AE}" pid="29" name="Signature1.Title">
    <vt:lpwstr/>
  </property>
  <property fmtid="{D5CDD505-2E9C-101B-9397-08002B2CF9AE}" pid="30" name="Signature1.Name">
    <vt:lpwstr>Brigitta Kaufmann</vt:lpwstr>
  </property>
  <property fmtid="{D5CDD505-2E9C-101B-9397-08002B2CF9AE}" pid="31" name="Signature1.Function">
    <vt:lpwstr>Fremdsprachen-Zusatzangebote</vt:lpwstr>
  </property>
  <property fmtid="{D5CDD505-2E9C-101B-9397-08002B2CF9AE}" pid="32" name="Signature2.Title">
    <vt:lpwstr/>
  </property>
  <property fmtid="{D5CDD505-2E9C-101B-9397-08002B2CF9AE}" pid="33" name="Signature2.Name">
    <vt:lpwstr/>
  </property>
  <property fmtid="{D5CDD505-2E9C-101B-9397-08002B2CF9AE}" pid="34" name="Signature2.Function">
    <vt:lpwstr/>
  </property>
  <property fmtid="{D5CDD505-2E9C-101B-9397-08002B2CF9AE}" pid="35" name="Signature3.Title">
    <vt:lpwstr/>
  </property>
  <property fmtid="{D5CDD505-2E9C-101B-9397-08002B2CF9AE}" pid="36" name="Signature3.Name">
    <vt:lpwstr/>
  </property>
  <property fmtid="{D5CDD505-2E9C-101B-9397-08002B2CF9AE}" pid="37" name="Signature3.Function">
    <vt:lpwstr/>
  </property>
  <property fmtid="{D5CDD505-2E9C-101B-9397-08002B2CF9AE}" pid="38" name="Signature4.Title">
    <vt:lpwstr/>
  </property>
  <property fmtid="{D5CDD505-2E9C-101B-9397-08002B2CF9AE}" pid="39" name="Signature4.Name">
    <vt:lpwstr/>
  </property>
  <property fmtid="{D5CDD505-2E9C-101B-9397-08002B2CF9AE}" pid="40" name="Signature4.Function">
    <vt:lpwstr/>
  </property>
  <property fmtid="{D5CDD505-2E9C-101B-9397-08002B2CF9AE}" pid="41" name="Doc.Enclosures">
    <vt:lpwstr>Beilagen</vt:lpwstr>
  </property>
  <property fmtid="{D5CDD505-2E9C-101B-9397-08002B2CF9AE}" pid="42" name="CustomField.Enclosures">
    <vt:lpwstr/>
  </property>
  <property fmtid="{D5CDD505-2E9C-101B-9397-08002B2CF9AE}" pid="43" name="Doc.Page">
    <vt:lpwstr>Seite</vt:lpwstr>
  </property>
  <property fmtid="{D5CDD505-2E9C-101B-9397-08002B2CF9AE}" pid="44" name="CustomField.Footer">
    <vt:lpwstr/>
  </property>
  <property fmtid="{D5CDD505-2E9C-101B-9397-08002B2CF9AE}" pid="45" name="Author.Title">
    <vt:lpwstr/>
  </property>
  <property fmtid="{D5CDD505-2E9C-101B-9397-08002B2CF9AE}" pid="46" name="Author.Name">
    <vt:lpwstr>Brigitta Kaufmann</vt:lpwstr>
  </property>
  <property fmtid="{D5CDD505-2E9C-101B-9397-08002B2CF9AE}" pid="47" name="Outputprofile.Draft">
    <vt:lpwstr/>
  </property>
  <property fmtid="{D5CDD505-2E9C-101B-9397-08002B2CF9AE}" pid="48" name="Outputprofile.Intern">
    <vt:lpwstr/>
  </property>
  <property fmtid="{D5CDD505-2E9C-101B-9397-08002B2CF9AE}" pid="49" name="Contactperson.Website">
    <vt:lpwstr>www.pz.bs.ch</vt:lpwstr>
  </property>
  <property fmtid="{D5CDD505-2E9C-101B-9397-08002B2CF9AE}" pid="50" name="Department1.Address1">
    <vt:lpwstr>Leimenstrasse 1</vt:lpwstr>
  </property>
  <property fmtid="{D5CDD505-2E9C-101B-9397-08002B2CF9AE}" pid="51" name="Department1.Address2">
    <vt:lpwstr>CH-4001 Basel</vt:lpwstr>
  </property>
  <property fmtid="{D5CDD505-2E9C-101B-9397-08002B2CF9AE}" pid="52" name="Department1.Address3">
    <vt:lpwstr/>
  </property>
  <property fmtid="{D5CDD505-2E9C-101B-9397-08002B2CF9AE}" pid="53" name="Department1.Internet">
    <vt:lpwstr>www.ed-bs.ch</vt:lpwstr>
  </property>
  <property fmtid="{D5CDD505-2E9C-101B-9397-08002B2CF9AE}" pid="54" name="CustomField.Geschaeftsnr">
    <vt:lpwstr/>
  </property>
  <property fmtid="{D5CDD505-2E9C-101B-9397-08002B2CF9AE}" pid="55" name="Doc.CopyTo">
    <vt:lpwstr>Kopie an</vt:lpwstr>
  </property>
  <property fmtid="{D5CDD505-2E9C-101B-9397-08002B2CF9AE}" pid="56" name="CustomField.CopyTo">
    <vt:lpwstr/>
  </property>
  <property fmtid="{D5CDD505-2E9C-101B-9397-08002B2CF9AE}" pid="57" name="Contactperson.Function">
    <vt:lpwstr>Fremdsprachen-Zusatzangebote</vt:lpwstr>
  </property>
  <property fmtid="{D5CDD505-2E9C-101B-9397-08002B2CF9AE}" pid="58" name="Contactperson.IDName">
    <vt:lpwstr>Kaufmann Brigitta</vt:lpwstr>
  </property>
  <property fmtid="{D5CDD505-2E9C-101B-9397-08002B2CF9AE}" pid="59" name="Department2.Address1">
    <vt:lpwstr/>
  </property>
  <property fmtid="{D5CDD505-2E9C-101B-9397-08002B2CF9AE}" pid="60" name="Department2.Address2">
    <vt:lpwstr/>
  </property>
  <property fmtid="{D5CDD505-2E9C-101B-9397-08002B2CF9AE}" pid="61" name="Department2.Address3">
    <vt:lpwstr/>
  </property>
  <property fmtid="{D5CDD505-2E9C-101B-9397-08002B2CF9AE}" pid="62" name="Department2.Telefon">
    <vt:lpwstr/>
  </property>
  <property fmtid="{D5CDD505-2E9C-101B-9397-08002B2CF9AE}" pid="63" name="Department2.Fax">
    <vt:lpwstr/>
  </property>
  <property fmtid="{D5CDD505-2E9C-101B-9397-08002B2CF9AE}" pid="64" name="Department2.Email">
    <vt:lpwstr/>
  </property>
  <property fmtid="{D5CDD505-2E9C-101B-9397-08002B2CF9AE}" pid="65" name="Department2.Internet">
    <vt:lpwstr/>
  </property>
  <property fmtid="{D5CDD505-2E9C-101B-9397-08002B2CF9AE}" pid="66" name="Contactperson2.Address1">
    <vt:lpwstr/>
  </property>
  <property fmtid="{D5CDD505-2E9C-101B-9397-08002B2CF9AE}" pid="67" name="Contactperson2.Address2">
    <vt:lpwstr/>
  </property>
  <property fmtid="{D5CDD505-2E9C-101B-9397-08002B2CF9AE}" pid="68" name="Contactperson2.Address3">
    <vt:lpwstr/>
  </property>
  <property fmtid="{D5CDD505-2E9C-101B-9397-08002B2CF9AE}" pid="69" name="Contactperson2.Title">
    <vt:lpwstr/>
  </property>
  <property fmtid="{D5CDD505-2E9C-101B-9397-08002B2CF9AE}" pid="70" name="Contactperson2.Function">
    <vt:lpwstr/>
  </property>
  <property fmtid="{D5CDD505-2E9C-101B-9397-08002B2CF9AE}" pid="71" name="Contactperson2.Name">
    <vt:lpwstr/>
  </property>
  <property fmtid="{D5CDD505-2E9C-101B-9397-08002B2CF9AE}" pid="72" name="Contactperson2.Office">
    <vt:lpwstr/>
  </property>
  <property fmtid="{D5CDD505-2E9C-101B-9397-08002B2CF9AE}" pid="73" name="Contactperson2.DirectPhone">
    <vt:lpwstr/>
  </property>
  <property fmtid="{D5CDD505-2E9C-101B-9397-08002B2CF9AE}" pid="74" name="Contactperson2.DirectFax">
    <vt:lpwstr/>
  </property>
  <property fmtid="{D5CDD505-2E9C-101B-9397-08002B2CF9AE}" pid="75" name="Contactperson2.Mobile">
    <vt:lpwstr/>
  </property>
  <property fmtid="{D5CDD505-2E9C-101B-9397-08002B2CF9AE}" pid="76" name="Contactperson2.EMail">
    <vt:lpwstr/>
  </property>
  <property fmtid="{D5CDD505-2E9C-101B-9397-08002B2CF9AE}" pid="77" name="Contactperson2.Website">
    <vt:lpwstr/>
  </property>
</Properties>
</file>