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4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7626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44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197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302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687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661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7407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1674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342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5062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147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1CFB4-D002-40D1-B3FB-2539C3800185}" type="datetimeFigureOut">
              <a:rPr lang="de-CH" smtClean="0"/>
              <a:t>31.07.2024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69D07-F513-4965-978E-19D959FBF6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955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309562"/>
            <a:ext cx="8724900" cy="623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39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252412"/>
            <a:ext cx="9067800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7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5" y="233362"/>
            <a:ext cx="8210550" cy="639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8600"/>
            <a:ext cx="89916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8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Kanton Basel-Stadt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Mäder, Imma</dc:creator>
  <cp:lastModifiedBy>Mäder, Imma</cp:lastModifiedBy>
  <cp:revision>2</cp:revision>
  <dcterms:created xsi:type="dcterms:W3CDTF">2024-07-31T14:21:07Z</dcterms:created>
  <dcterms:modified xsi:type="dcterms:W3CDTF">2024-07-31T14:32:11Z</dcterms:modified>
</cp:coreProperties>
</file>